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57" r:id="rId4"/>
    <p:sldId id="273" r:id="rId5"/>
    <p:sldId id="260" r:id="rId6"/>
    <p:sldId id="261" r:id="rId7"/>
    <p:sldId id="262" r:id="rId8"/>
    <p:sldId id="267" r:id="rId9"/>
    <p:sldId id="263" r:id="rId10"/>
    <p:sldId id="269" r:id="rId11"/>
    <p:sldId id="275" r:id="rId12"/>
    <p:sldId id="270" r:id="rId13"/>
    <p:sldId id="264" r:id="rId14"/>
    <p:sldId id="265" r:id="rId15"/>
    <p:sldId id="266" r:id="rId16"/>
    <p:sldId id="272" r:id="rId17"/>
    <p:sldId id="271"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5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3.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3.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9DE16F-2A32-47EC-A00D-0BCF253EF1E3}"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A6E6360A-C8B6-4DA3-947A-CF83D70C5DD9}">
      <dgm:prSet/>
      <dgm:spPr/>
      <dgm:t>
        <a:bodyPr/>
        <a:lstStyle/>
        <a:p>
          <a:r>
            <a:rPr lang="en-US" dirty="0"/>
            <a:t>1. Informal support from trusted friends/family</a:t>
          </a:r>
        </a:p>
      </dgm:t>
    </dgm:pt>
    <dgm:pt modelId="{176FE214-7BCE-429B-820D-DDB42A0F800E}" type="parTrans" cxnId="{2DBD392E-B811-4527-8CC2-4773CF7977A7}">
      <dgm:prSet/>
      <dgm:spPr/>
      <dgm:t>
        <a:bodyPr/>
        <a:lstStyle/>
        <a:p>
          <a:endParaRPr lang="en-US"/>
        </a:p>
      </dgm:t>
    </dgm:pt>
    <dgm:pt modelId="{C3E893B7-130D-4566-B663-D217E4BE29D8}" type="sibTrans" cxnId="{2DBD392E-B811-4527-8CC2-4773CF7977A7}">
      <dgm:prSet/>
      <dgm:spPr/>
      <dgm:t>
        <a:bodyPr/>
        <a:lstStyle/>
        <a:p>
          <a:endParaRPr lang="en-US"/>
        </a:p>
      </dgm:t>
    </dgm:pt>
    <dgm:pt modelId="{BAC30B87-9105-48E9-A54D-2F0610191DC8}">
      <dgm:prSet/>
      <dgm:spPr/>
      <dgm:t>
        <a:bodyPr/>
        <a:lstStyle/>
        <a:p>
          <a:r>
            <a:rPr lang="en-US"/>
            <a:t>2. Supported Decision-Making Agreements (SDM)</a:t>
          </a:r>
        </a:p>
      </dgm:t>
    </dgm:pt>
    <dgm:pt modelId="{9A572CF6-75D5-499B-98CB-366DF6198CAD}" type="parTrans" cxnId="{F7BFA680-717B-4186-B02C-CBB94B5EDBE7}">
      <dgm:prSet/>
      <dgm:spPr/>
      <dgm:t>
        <a:bodyPr/>
        <a:lstStyle/>
        <a:p>
          <a:endParaRPr lang="en-US"/>
        </a:p>
      </dgm:t>
    </dgm:pt>
    <dgm:pt modelId="{88486EBD-5817-4339-AC8D-F607E40F3776}" type="sibTrans" cxnId="{F7BFA680-717B-4186-B02C-CBB94B5EDBE7}">
      <dgm:prSet/>
      <dgm:spPr/>
      <dgm:t>
        <a:bodyPr/>
        <a:lstStyle/>
        <a:p>
          <a:endParaRPr lang="en-US"/>
        </a:p>
      </dgm:t>
    </dgm:pt>
    <dgm:pt modelId="{DFAECAB6-593B-4CDF-98C3-AB58A3601A0D}">
      <dgm:prSet/>
      <dgm:spPr/>
      <dgm:t>
        <a:bodyPr/>
        <a:lstStyle/>
        <a:p>
          <a:r>
            <a:rPr lang="en-US" dirty="0"/>
            <a:t>3. Default Surrogates and Representative Payees</a:t>
          </a:r>
        </a:p>
      </dgm:t>
    </dgm:pt>
    <dgm:pt modelId="{09434277-E7AA-4C57-B83A-2141A7139214}" type="parTrans" cxnId="{79B20DFB-3D81-425D-9D86-3807A0E444B0}">
      <dgm:prSet/>
      <dgm:spPr/>
      <dgm:t>
        <a:bodyPr/>
        <a:lstStyle/>
        <a:p>
          <a:endParaRPr lang="en-US"/>
        </a:p>
      </dgm:t>
    </dgm:pt>
    <dgm:pt modelId="{0AAE64D1-5A2F-4422-8094-7F3D0DCC4934}" type="sibTrans" cxnId="{79B20DFB-3D81-425D-9D86-3807A0E444B0}">
      <dgm:prSet/>
      <dgm:spPr/>
      <dgm:t>
        <a:bodyPr/>
        <a:lstStyle/>
        <a:p>
          <a:endParaRPr lang="en-US"/>
        </a:p>
      </dgm:t>
    </dgm:pt>
    <dgm:pt modelId="{AFDF5134-73CB-4F8E-918B-06CAFA4526AF}">
      <dgm:prSet/>
      <dgm:spPr/>
      <dgm:t>
        <a:bodyPr/>
        <a:lstStyle/>
        <a:p>
          <a:r>
            <a:rPr lang="en-US" dirty="0"/>
            <a:t>4. Advance Health Care Directives, Health Care Agents and Durable Powers of Attorney (POA)</a:t>
          </a:r>
        </a:p>
      </dgm:t>
    </dgm:pt>
    <dgm:pt modelId="{F8887E03-8CBC-4211-9648-A13CBCAFF1B2}" type="parTrans" cxnId="{92BAA95B-0E3B-439F-B60E-F067A51E2ABE}">
      <dgm:prSet/>
      <dgm:spPr/>
      <dgm:t>
        <a:bodyPr/>
        <a:lstStyle/>
        <a:p>
          <a:endParaRPr lang="en-US"/>
        </a:p>
      </dgm:t>
    </dgm:pt>
    <dgm:pt modelId="{8AE821C7-3FE3-43ED-8DC0-10A2AF4A99C2}" type="sibTrans" cxnId="{92BAA95B-0E3B-439F-B60E-F067A51E2ABE}">
      <dgm:prSet/>
      <dgm:spPr/>
      <dgm:t>
        <a:bodyPr/>
        <a:lstStyle/>
        <a:p>
          <a:endParaRPr lang="en-US"/>
        </a:p>
      </dgm:t>
    </dgm:pt>
    <dgm:pt modelId="{543B71B9-6FE8-435D-BB96-D5F02034232B}">
      <dgm:prSet/>
      <dgm:spPr/>
      <dgm:t>
        <a:bodyPr/>
        <a:lstStyle/>
        <a:p>
          <a:r>
            <a:rPr lang="en-US" dirty="0"/>
            <a:t>5. Guardianship</a:t>
          </a:r>
        </a:p>
      </dgm:t>
    </dgm:pt>
    <dgm:pt modelId="{D27D1E91-4A97-497A-964B-5223678681F9}" type="parTrans" cxnId="{1540BC7C-4084-4603-84F3-CD90E1AF7814}">
      <dgm:prSet/>
      <dgm:spPr/>
      <dgm:t>
        <a:bodyPr/>
        <a:lstStyle/>
        <a:p>
          <a:endParaRPr lang="en-US"/>
        </a:p>
      </dgm:t>
    </dgm:pt>
    <dgm:pt modelId="{5B961206-190E-435E-A5DF-64D830F5C711}" type="sibTrans" cxnId="{1540BC7C-4084-4603-84F3-CD90E1AF7814}">
      <dgm:prSet/>
      <dgm:spPr/>
      <dgm:t>
        <a:bodyPr/>
        <a:lstStyle/>
        <a:p>
          <a:endParaRPr lang="en-US"/>
        </a:p>
      </dgm:t>
    </dgm:pt>
    <dgm:pt modelId="{9E1D83E4-CC5E-4C9F-BAF4-20CCDB6D63A2}" type="pres">
      <dgm:prSet presAssocID="{1D9DE16F-2A32-47EC-A00D-0BCF253EF1E3}" presName="outerComposite" presStyleCnt="0">
        <dgm:presLayoutVars>
          <dgm:chMax val="5"/>
          <dgm:dir/>
          <dgm:resizeHandles val="exact"/>
        </dgm:presLayoutVars>
      </dgm:prSet>
      <dgm:spPr/>
    </dgm:pt>
    <dgm:pt modelId="{C1EBAFB2-BBD5-4210-B7B9-754C0964497C}" type="pres">
      <dgm:prSet presAssocID="{1D9DE16F-2A32-47EC-A00D-0BCF253EF1E3}" presName="dummyMaxCanvas" presStyleCnt="0">
        <dgm:presLayoutVars/>
      </dgm:prSet>
      <dgm:spPr/>
    </dgm:pt>
    <dgm:pt modelId="{AD4BC521-3190-43FB-A2FC-777942BE4CF6}" type="pres">
      <dgm:prSet presAssocID="{1D9DE16F-2A32-47EC-A00D-0BCF253EF1E3}" presName="FiveNodes_1" presStyleLbl="node1" presStyleIdx="0" presStyleCnt="5">
        <dgm:presLayoutVars>
          <dgm:bulletEnabled val="1"/>
        </dgm:presLayoutVars>
      </dgm:prSet>
      <dgm:spPr/>
    </dgm:pt>
    <dgm:pt modelId="{901A9215-C3FF-4E9D-90FD-339AA72C5456}" type="pres">
      <dgm:prSet presAssocID="{1D9DE16F-2A32-47EC-A00D-0BCF253EF1E3}" presName="FiveNodes_2" presStyleLbl="node1" presStyleIdx="1" presStyleCnt="5">
        <dgm:presLayoutVars>
          <dgm:bulletEnabled val="1"/>
        </dgm:presLayoutVars>
      </dgm:prSet>
      <dgm:spPr/>
    </dgm:pt>
    <dgm:pt modelId="{94585BB6-4753-40E4-AD19-6169DEF2EC57}" type="pres">
      <dgm:prSet presAssocID="{1D9DE16F-2A32-47EC-A00D-0BCF253EF1E3}" presName="FiveNodes_3" presStyleLbl="node1" presStyleIdx="2" presStyleCnt="5">
        <dgm:presLayoutVars>
          <dgm:bulletEnabled val="1"/>
        </dgm:presLayoutVars>
      </dgm:prSet>
      <dgm:spPr/>
    </dgm:pt>
    <dgm:pt modelId="{8C09507A-2E76-4CF5-A60A-6E709833669E}" type="pres">
      <dgm:prSet presAssocID="{1D9DE16F-2A32-47EC-A00D-0BCF253EF1E3}" presName="FiveNodes_4" presStyleLbl="node1" presStyleIdx="3" presStyleCnt="5">
        <dgm:presLayoutVars>
          <dgm:bulletEnabled val="1"/>
        </dgm:presLayoutVars>
      </dgm:prSet>
      <dgm:spPr/>
    </dgm:pt>
    <dgm:pt modelId="{A1E2F223-AE5D-4D46-BEBC-23F31965FC41}" type="pres">
      <dgm:prSet presAssocID="{1D9DE16F-2A32-47EC-A00D-0BCF253EF1E3}" presName="FiveNodes_5" presStyleLbl="node1" presStyleIdx="4" presStyleCnt="5">
        <dgm:presLayoutVars>
          <dgm:bulletEnabled val="1"/>
        </dgm:presLayoutVars>
      </dgm:prSet>
      <dgm:spPr/>
    </dgm:pt>
    <dgm:pt modelId="{5BD8F4A8-E45E-4FE7-AB06-66EE4AB38D77}" type="pres">
      <dgm:prSet presAssocID="{1D9DE16F-2A32-47EC-A00D-0BCF253EF1E3}" presName="FiveConn_1-2" presStyleLbl="fgAccFollowNode1" presStyleIdx="0" presStyleCnt="4">
        <dgm:presLayoutVars>
          <dgm:bulletEnabled val="1"/>
        </dgm:presLayoutVars>
      </dgm:prSet>
      <dgm:spPr/>
    </dgm:pt>
    <dgm:pt modelId="{60CFFB4F-1B31-46E9-9E5D-10DDDDC1656B}" type="pres">
      <dgm:prSet presAssocID="{1D9DE16F-2A32-47EC-A00D-0BCF253EF1E3}" presName="FiveConn_2-3" presStyleLbl="fgAccFollowNode1" presStyleIdx="1" presStyleCnt="4">
        <dgm:presLayoutVars>
          <dgm:bulletEnabled val="1"/>
        </dgm:presLayoutVars>
      </dgm:prSet>
      <dgm:spPr/>
    </dgm:pt>
    <dgm:pt modelId="{11BD627E-2797-4D81-BB28-D5539BC87994}" type="pres">
      <dgm:prSet presAssocID="{1D9DE16F-2A32-47EC-A00D-0BCF253EF1E3}" presName="FiveConn_3-4" presStyleLbl="fgAccFollowNode1" presStyleIdx="2" presStyleCnt="4">
        <dgm:presLayoutVars>
          <dgm:bulletEnabled val="1"/>
        </dgm:presLayoutVars>
      </dgm:prSet>
      <dgm:spPr/>
    </dgm:pt>
    <dgm:pt modelId="{65EB0A81-5E73-43D2-873B-C7E01ED3330C}" type="pres">
      <dgm:prSet presAssocID="{1D9DE16F-2A32-47EC-A00D-0BCF253EF1E3}" presName="FiveConn_4-5" presStyleLbl="fgAccFollowNode1" presStyleIdx="3" presStyleCnt="4">
        <dgm:presLayoutVars>
          <dgm:bulletEnabled val="1"/>
        </dgm:presLayoutVars>
      </dgm:prSet>
      <dgm:spPr/>
    </dgm:pt>
    <dgm:pt modelId="{4C7E3A74-8260-4F4E-9424-B957ECD8A6CD}" type="pres">
      <dgm:prSet presAssocID="{1D9DE16F-2A32-47EC-A00D-0BCF253EF1E3}" presName="FiveNodes_1_text" presStyleLbl="node1" presStyleIdx="4" presStyleCnt="5">
        <dgm:presLayoutVars>
          <dgm:bulletEnabled val="1"/>
        </dgm:presLayoutVars>
      </dgm:prSet>
      <dgm:spPr/>
    </dgm:pt>
    <dgm:pt modelId="{828A018A-5C50-4ACC-95D9-6E33F6AAD24A}" type="pres">
      <dgm:prSet presAssocID="{1D9DE16F-2A32-47EC-A00D-0BCF253EF1E3}" presName="FiveNodes_2_text" presStyleLbl="node1" presStyleIdx="4" presStyleCnt="5">
        <dgm:presLayoutVars>
          <dgm:bulletEnabled val="1"/>
        </dgm:presLayoutVars>
      </dgm:prSet>
      <dgm:spPr/>
    </dgm:pt>
    <dgm:pt modelId="{51716C83-8E34-434D-9156-4EE7591F460A}" type="pres">
      <dgm:prSet presAssocID="{1D9DE16F-2A32-47EC-A00D-0BCF253EF1E3}" presName="FiveNodes_3_text" presStyleLbl="node1" presStyleIdx="4" presStyleCnt="5">
        <dgm:presLayoutVars>
          <dgm:bulletEnabled val="1"/>
        </dgm:presLayoutVars>
      </dgm:prSet>
      <dgm:spPr/>
    </dgm:pt>
    <dgm:pt modelId="{7950E163-0680-4D28-9892-DA64E3FA7F3A}" type="pres">
      <dgm:prSet presAssocID="{1D9DE16F-2A32-47EC-A00D-0BCF253EF1E3}" presName="FiveNodes_4_text" presStyleLbl="node1" presStyleIdx="4" presStyleCnt="5">
        <dgm:presLayoutVars>
          <dgm:bulletEnabled val="1"/>
        </dgm:presLayoutVars>
      </dgm:prSet>
      <dgm:spPr/>
    </dgm:pt>
    <dgm:pt modelId="{EEE5B6CA-74E7-4AD2-9C0D-71662000D388}" type="pres">
      <dgm:prSet presAssocID="{1D9DE16F-2A32-47EC-A00D-0BCF253EF1E3}" presName="FiveNodes_5_text" presStyleLbl="node1" presStyleIdx="4" presStyleCnt="5">
        <dgm:presLayoutVars>
          <dgm:bulletEnabled val="1"/>
        </dgm:presLayoutVars>
      </dgm:prSet>
      <dgm:spPr/>
    </dgm:pt>
  </dgm:ptLst>
  <dgm:cxnLst>
    <dgm:cxn modelId="{92B72312-0EF5-4713-8E56-6CD09CB24D81}" type="presOf" srcId="{0AAE64D1-5A2F-4422-8094-7F3D0DCC4934}" destId="{11BD627E-2797-4D81-BB28-D5539BC87994}" srcOrd="0" destOrd="0" presId="urn:microsoft.com/office/officeart/2005/8/layout/vProcess5"/>
    <dgm:cxn modelId="{02D7622C-F1AE-41BC-AEA3-21690E9FB9F4}" type="presOf" srcId="{AFDF5134-73CB-4F8E-918B-06CAFA4526AF}" destId="{8C09507A-2E76-4CF5-A60A-6E709833669E}" srcOrd="0" destOrd="0" presId="urn:microsoft.com/office/officeart/2005/8/layout/vProcess5"/>
    <dgm:cxn modelId="{2DBD392E-B811-4527-8CC2-4773CF7977A7}" srcId="{1D9DE16F-2A32-47EC-A00D-0BCF253EF1E3}" destId="{A6E6360A-C8B6-4DA3-947A-CF83D70C5DD9}" srcOrd="0" destOrd="0" parTransId="{176FE214-7BCE-429B-820D-DDB42A0F800E}" sibTransId="{C3E893B7-130D-4566-B663-D217E4BE29D8}"/>
    <dgm:cxn modelId="{92BAA95B-0E3B-439F-B60E-F067A51E2ABE}" srcId="{1D9DE16F-2A32-47EC-A00D-0BCF253EF1E3}" destId="{AFDF5134-73CB-4F8E-918B-06CAFA4526AF}" srcOrd="3" destOrd="0" parTransId="{F8887E03-8CBC-4211-9648-A13CBCAFF1B2}" sibTransId="{8AE821C7-3FE3-43ED-8DC0-10A2AF4A99C2}"/>
    <dgm:cxn modelId="{0B03BB5E-DCBA-4CD7-99F3-0F7AF2663D3F}" type="presOf" srcId="{A6E6360A-C8B6-4DA3-947A-CF83D70C5DD9}" destId="{AD4BC521-3190-43FB-A2FC-777942BE4CF6}" srcOrd="0" destOrd="0" presId="urn:microsoft.com/office/officeart/2005/8/layout/vProcess5"/>
    <dgm:cxn modelId="{03F6927A-94C6-4743-A0AD-C4B3127CD6B8}" type="presOf" srcId="{AFDF5134-73CB-4F8E-918B-06CAFA4526AF}" destId="{7950E163-0680-4D28-9892-DA64E3FA7F3A}" srcOrd="1" destOrd="0" presId="urn:microsoft.com/office/officeart/2005/8/layout/vProcess5"/>
    <dgm:cxn modelId="{1540BC7C-4084-4603-84F3-CD90E1AF7814}" srcId="{1D9DE16F-2A32-47EC-A00D-0BCF253EF1E3}" destId="{543B71B9-6FE8-435D-BB96-D5F02034232B}" srcOrd="4" destOrd="0" parTransId="{D27D1E91-4A97-497A-964B-5223678681F9}" sibTransId="{5B961206-190E-435E-A5DF-64D830F5C711}"/>
    <dgm:cxn modelId="{F7BFA680-717B-4186-B02C-CBB94B5EDBE7}" srcId="{1D9DE16F-2A32-47EC-A00D-0BCF253EF1E3}" destId="{BAC30B87-9105-48E9-A54D-2F0610191DC8}" srcOrd="1" destOrd="0" parTransId="{9A572CF6-75D5-499B-98CB-366DF6198CAD}" sibTransId="{88486EBD-5817-4339-AC8D-F607E40F3776}"/>
    <dgm:cxn modelId="{4373EB85-C166-4D98-A2C7-08941A2B4ED2}" type="presOf" srcId="{8AE821C7-3FE3-43ED-8DC0-10A2AF4A99C2}" destId="{65EB0A81-5E73-43D2-873B-C7E01ED3330C}" srcOrd="0" destOrd="0" presId="urn:microsoft.com/office/officeart/2005/8/layout/vProcess5"/>
    <dgm:cxn modelId="{F10F3387-69DB-4275-A704-C69E17295D70}" type="presOf" srcId="{C3E893B7-130D-4566-B663-D217E4BE29D8}" destId="{5BD8F4A8-E45E-4FE7-AB06-66EE4AB38D77}" srcOrd="0" destOrd="0" presId="urn:microsoft.com/office/officeart/2005/8/layout/vProcess5"/>
    <dgm:cxn modelId="{68E6A69E-F584-47B7-AA35-0ABDFE50A4C9}" type="presOf" srcId="{A6E6360A-C8B6-4DA3-947A-CF83D70C5DD9}" destId="{4C7E3A74-8260-4F4E-9424-B957ECD8A6CD}" srcOrd="1" destOrd="0" presId="urn:microsoft.com/office/officeart/2005/8/layout/vProcess5"/>
    <dgm:cxn modelId="{CB7C4AA6-17EA-42CF-8000-1B2277E222B7}" type="presOf" srcId="{543B71B9-6FE8-435D-BB96-D5F02034232B}" destId="{EEE5B6CA-74E7-4AD2-9C0D-71662000D388}" srcOrd="1" destOrd="0" presId="urn:microsoft.com/office/officeart/2005/8/layout/vProcess5"/>
    <dgm:cxn modelId="{8DD8CAB1-5046-48FA-BAE7-5C6289A71BD9}" type="presOf" srcId="{BAC30B87-9105-48E9-A54D-2F0610191DC8}" destId="{828A018A-5C50-4ACC-95D9-6E33F6AAD24A}" srcOrd="1" destOrd="0" presId="urn:microsoft.com/office/officeart/2005/8/layout/vProcess5"/>
    <dgm:cxn modelId="{950351B7-B6E7-4F99-ACBD-FBB635D0DF22}" type="presOf" srcId="{DFAECAB6-593B-4CDF-98C3-AB58A3601A0D}" destId="{94585BB6-4753-40E4-AD19-6169DEF2EC57}" srcOrd="0" destOrd="0" presId="urn:microsoft.com/office/officeart/2005/8/layout/vProcess5"/>
    <dgm:cxn modelId="{725813B9-645F-4EB7-8CB6-D2B4386B3036}" type="presOf" srcId="{BAC30B87-9105-48E9-A54D-2F0610191DC8}" destId="{901A9215-C3FF-4E9D-90FD-339AA72C5456}" srcOrd="0" destOrd="0" presId="urn:microsoft.com/office/officeart/2005/8/layout/vProcess5"/>
    <dgm:cxn modelId="{69D58DC0-0A08-4DB0-BF25-ED07F1862108}" type="presOf" srcId="{1D9DE16F-2A32-47EC-A00D-0BCF253EF1E3}" destId="{9E1D83E4-CC5E-4C9F-BAF4-20CCDB6D63A2}" srcOrd="0" destOrd="0" presId="urn:microsoft.com/office/officeart/2005/8/layout/vProcess5"/>
    <dgm:cxn modelId="{8F56BFC2-D7CF-4DA4-B278-299F2FB34896}" type="presOf" srcId="{543B71B9-6FE8-435D-BB96-D5F02034232B}" destId="{A1E2F223-AE5D-4D46-BEBC-23F31965FC41}" srcOrd="0" destOrd="0" presId="urn:microsoft.com/office/officeart/2005/8/layout/vProcess5"/>
    <dgm:cxn modelId="{EB054CD9-0E8B-4707-ADBB-7212752CCE9B}" type="presOf" srcId="{DFAECAB6-593B-4CDF-98C3-AB58A3601A0D}" destId="{51716C83-8E34-434D-9156-4EE7591F460A}" srcOrd="1" destOrd="0" presId="urn:microsoft.com/office/officeart/2005/8/layout/vProcess5"/>
    <dgm:cxn modelId="{497A32F0-6669-4BFA-9031-F1DC1DF97BD3}" type="presOf" srcId="{88486EBD-5817-4339-AC8D-F607E40F3776}" destId="{60CFFB4F-1B31-46E9-9E5D-10DDDDC1656B}" srcOrd="0" destOrd="0" presId="urn:microsoft.com/office/officeart/2005/8/layout/vProcess5"/>
    <dgm:cxn modelId="{79B20DFB-3D81-425D-9D86-3807A0E444B0}" srcId="{1D9DE16F-2A32-47EC-A00D-0BCF253EF1E3}" destId="{DFAECAB6-593B-4CDF-98C3-AB58A3601A0D}" srcOrd="2" destOrd="0" parTransId="{09434277-E7AA-4C57-B83A-2141A7139214}" sibTransId="{0AAE64D1-5A2F-4422-8094-7F3D0DCC4934}"/>
    <dgm:cxn modelId="{78BD1239-2BB9-4619-9463-35CB8E5EC29A}" type="presParOf" srcId="{9E1D83E4-CC5E-4C9F-BAF4-20CCDB6D63A2}" destId="{C1EBAFB2-BBD5-4210-B7B9-754C0964497C}" srcOrd="0" destOrd="0" presId="urn:microsoft.com/office/officeart/2005/8/layout/vProcess5"/>
    <dgm:cxn modelId="{7492A475-202F-49C2-8DD6-BD0E58C6FF59}" type="presParOf" srcId="{9E1D83E4-CC5E-4C9F-BAF4-20CCDB6D63A2}" destId="{AD4BC521-3190-43FB-A2FC-777942BE4CF6}" srcOrd="1" destOrd="0" presId="urn:microsoft.com/office/officeart/2005/8/layout/vProcess5"/>
    <dgm:cxn modelId="{69F8C79A-D908-454E-8746-02335B3B3AFA}" type="presParOf" srcId="{9E1D83E4-CC5E-4C9F-BAF4-20CCDB6D63A2}" destId="{901A9215-C3FF-4E9D-90FD-339AA72C5456}" srcOrd="2" destOrd="0" presId="urn:microsoft.com/office/officeart/2005/8/layout/vProcess5"/>
    <dgm:cxn modelId="{CDE4D56D-427F-47BF-BEA9-C05CC13897EE}" type="presParOf" srcId="{9E1D83E4-CC5E-4C9F-BAF4-20CCDB6D63A2}" destId="{94585BB6-4753-40E4-AD19-6169DEF2EC57}" srcOrd="3" destOrd="0" presId="urn:microsoft.com/office/officeart/2005/8/layout/vProcess5"/>
    <dgm:cxn modelId="{33062256-C755-452C-A321-363B5023C1A3}" type="presParOf" srcId="{9E1D83E4-CC5E-4C9F-BAF4-20CCDB6D63A2}" destId="{8C09507A-2E76-4CF5-A60A-6E709833669E}" srcOrd="4" destOrd="0" presId="urn:microsoft.com/office/officeart/2005/8/layout/vProcess5"/>
    <dgm:cxn modelId="{73F11E51-8ED2-4491-9969-77525F46FED2}" type="presParOf" srcId="{9E1D83E4-CC5E-4C9F-BAF4-20CCDB6D63A2}" destId="{A1E2F223-AE5D-4D46-BEBC-23F31965FC41}" srcOrd="5" destOrd="0" presId="urn:microsoft.com/office/officeart/2005/8/layout/vProcess5"/>
    <dgm:cxn modelId="{DD454735-F40A-407D-AB14-420C1F553D5D}" type="presParOf" srcId="{9E1D83E4-CC5E-4C9F-BAF4-20CCDB6D63A2}" destId="{5BD8F4A8-E45E-4FE7-AB06-66EE4AB38D77}" srcOrd="6" destOrd="0" presId="urn:microsoft.com/office/officeart/2005/8/layout/vProcess5"/>
    <dgm:cxn modelId="{43728C7C-C80D-4F4E-8F25-766A571A0AFE}" type="presParOf" srcId="{9E1D83E4-CC5E-4C9F-BAF4-20CCDB6D63A2}" destId="{60CFFB4F-1B31-46E9-9E5D-10DDDDC1656B}" srcOrd="7" destOrd="0" presId="urn:microsoft.com/office/officeart/2005/8/layout/vProcess5"/>
    <dgm:cxn modelId="{55060E83-07B9-4DC7-B4FC-07430CD395F2}" type="presParOf" srcId="{9E1D83E4-CC5E-4C9F-BAF4-20CCDB6D63A2}" destId="{11BD627E-2797-4D81-BB28-D5539BC87994}" srcOrd="8" destOrd="0" presId="urn:microsoft.com/office/officeart/2005/8/layout/vProcess5"/>
    <dgm:cxn modelId="{F791E444-A42A-4A84-B727-6B42C5B100CE}" type="presParOf" srcId="{9E1D83E4-CC5E-4C9F-BAF4-20CCDB6D63A2}" destId="{65EB0A81-5E73-43D2-873B-C7E01ED3330C}" srcOrd="9" destOrd="0" presId="urn:microsoft.com/office/officeart/2005/8/layout/vProcess5"/>
    <dgm:cxn modelId="{73F484F4-8FC7-48B3-89FD-491DC152C192}" type="presParOf" srcId="{9E1D83E4-CC5E-4C9F-BAF4-20CCDB6D63A2}" destId="{4C7E3A74-8260-4F4E-9424-B957ECD8A6CD}" srcOrd="10" destOrd="0" presId="urn:microsoft.com/office/officeart/2005/8/layout/vProcess5"/>
    <dgm:cxn modelId="{F9BD4678-C103-4D7F-BD3C-CB5EF0071D2E}" type="presParOf" srcId="{9E1D83E4-CC5E-4C9F-BAF4-20CCDB6D63A2}" destId="{828A018A-5C50-4ACC-95D9-6E33F6AAD24A}" srcOrd="11" destOrd="0" presId="urn:microsoft.com/office/officeart/2005/8/layout/vProcess5"/>
    <dgm:cxn modelId="{E7E73C86-9684-4BD6-8FA1-B5E56FC4688C}" type="presParOf" srcId="{9E1D83E4-CC5E-4C9F-BAF4-20CCDB6D63A2}" destId="{51716C83-8E34-434D-9156-4EE7591F460A}" srcOrd="12" destOrd="0" presId="urn:microsoft.com/office/officeart/2005/8/layout/vProcess5"/>
    <dgm:cxn modelId="{0002A4E1-DC55-4BB6-91A0-6D1B56EA6C82}" type="presParOf" srcId="{9E1D83E4-CC5E-4C9F-BAF4-20CCDB6D63A2}" destId="{7950E163-0680-4D28-9892-DA64E3FA7F3A}" srcOrd="13" destOrd="0" presId="urn:microsoft.com/office/officeart/2005/8/layout/vProcess5"/>
    <dgm:cxn modelId="{C2373DF2-20AF-4E04-A94F-00ABE3C47210}" type="presParOf" srcId="{9E1D83E4-CC5E-4C9F-BAF4-20CCDB6D63A2}" destId="{EEE5B6CA-74E7-4AD2-9C0D-71662000D388}"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F1C172-E534-48A4-A059-E4B894D0F06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4711D42D-21C1-4444-B6BE-364E6054C2E4}">
      <dgm:prSet/>
      <dgm:spPr/>
      <dgm:t>
        <a:bodyPr/>
        <a:lstStyle/>
        <a:p>
          <a:r>
            <a:rPr lang="en-US"/>
            <a:t>Durable POA: manages finances if capacity is lost</a:t>
          </a:r>
        </a:p>
      </dgm:t>
    </dgm:pt>
    <dgm:pt modelId="{CE91D820-4464-46F7-8941-B2718B91DF66}" type="parTrans" cxnId="{CE8E91E1-E446-4311-82AA-D823BF241CFF}">
      <dgm:prSet/>
      <dgm:spPr/>
      <dgm:t>
        <a:bodyPr/>
        <a:lstStyle/>
        <a:p>
          <a:endParaRPr lang="en-US"/>
        </a:p>
      </dgm:t>
    </dgm:pt>
    <dgm:pt modelId="{DAAA4A39-5938-417C-B0A0-8E63FA9BC8A8}" type="sibTrans" cxnId="{CE8E91E1-E446-4311-82AA-D823BF241CFF}">
      <dgm:prSet/>
      <dgm:spPr/>
      <dgm:t>
        <a:bodyPr/>
        <a:lstStyle/>
        <a:p>
          <a:endParaRPr lang="en-US"/>
        </a:p>
      </dgm:t>
    </dgm:pt>
    <dgm:pt modelId="{76A64906-61F9-4DBB-9A76-7CC7CBBC6851}">
      <dgm:prSet/>
      <dgm:spPr/>
      <dgm:t>
        <a:bodyPr/>
        <a:lstStyle/>
        <a:p>
          <a:r>
            <a:rPr lang="en-US" dirty="0"/>
            <a:t>- Advance Health Care Directive: Healthcare Power of Attorney</a:t>
          </a:r>
        </a:p>
      </dgm:t>
    </dgm:pt>
    <dgm:pt modelId="{872E34AD-D970-45C6-9763-766F1B7C704C}" type="parTrans" cxnId="{C5E3F9B0-BE13-4458-9323-8963F04ED282}">
      <dgm:prSet/>
      <dgm:spPr/>
      <dgm:t>
        <a:bodyPr/>
        <a:lstStyle/>
        <a:p>
          <a:endParaRPr lang="en-US"/>
        </a:p>
      </dgm:t>
    </dgm:pt>
    <dgm:pt modelId="{0DA54FE0-28BF-49CF-B7A9-A6BC8DAE2EE0}" type="sibTrans" cxnId="{C5E3F9B0-BE13-4458-9323-8963F04ED282}">
      <dgm:prSet/>
      <dgm:spPr/>
      <dgm:t>
        <a:bodyPr/>
        <a:lstStyle/>
        <a:p>
          <a:endParaRPr lang="en-US"/>
        </a:p>
      </dgm:t>
    </dgm:pt>
    <dgm:pt modelId="{F59CD482-FBA2-405D-8BE7-02D1D9E3FA1A}">
      <dgm:prSet/>
      <dgm:spPr/>
      <dgm:t>
        <a:bodyPr/>
        <a:lstStyle/>
        <a:p>
          <a:r>
            <a:rPr lang="en-US"/>
            <a:t>- Should be completed early—before capacity becomes questionable</a:t>
          </a:r>
        </a:p>
      </dgm:t>
    </dgm:pt>
    <dgm:pt modelId="{C8BDC0AF-06A1-490E-933B-55FEE0940D54}" type="parTrans" cxnId="{D42C2142-BACC-44BF-B943-A5587A1DC35A}">
      <dgm:prSet/>
      <dgm:spPr/>
      <dgm:t>
        <a:bodyPr/>
        <a:lstStyle/>
        <a:p>
          <a:endParaRPr lang="en-US"/>
        </a:p>
      </dgm:t>
    </dgm:pt>
    <dgm:pt modelId="{BE26FFBF-0DDA-4AC6-8874-100448B5B070}" type="sibTrans" cxnId="{D42C2142-BACC-44BF-B943-A5587A1DC35A}">
      <dgm:prSet/>
      <dgm:spPr/>
      <dgm:t>
        <a:bodyPr/>
        <a:lstStyle/>
        <a:p>
          <a:endParaRPr lang="en-US"/>
        </a:p>
      </dgm:t>
    </dgm:pt>
    <dgm:pt modelId="{7B1D5DAD-12DA-456F-960A-2D0CC8BB0837}" type="pres">
      <dgm:prSet presAssocID="{72F1C172-E534-48A4-A059-E4B894D0F061}" presName="root" presStyleCnt="0">
        <dgm:presLayoutVars>
          <dgm:dir/>
          <dgm:resizeHandles val="exact"/>
        </dgm:presLayoutVars>
      </dgm:prSet>
      <dgm:spPr/>
    </dgm:pt>
    <dgm:pt modelId="{BABF0AB1-C3BF-409A-854B-A6F4A67D8448}" type="pres">
      <dgm:prSet presAssocID="{4711D42D-21C1-4444-B6BE-364E6054C2E4}" presName="compNode" presStyleCnt="0"/>
      <dgm:spPr/>
    </dgm:pt>
    <dgm:pt modelId="{157625ED-6A48-42B3-BEB4-4FE0CDC58693}" type="pres">
      <dgm:prSet presAssocID="{4711D42D-21C1-4444-B6BE-364E6054C2E4}" presName="bgRect" presStyleLbl="bgShp" presStyleIdx="0" presStyleCnt="3"/>
      <dgm:spPr/>
    </dgm:pt>
    <dgm:pt modelId="{95759884-63CA-4036-A2A8-FD9EC9467366}" type="pres">
      <dgm:prSet presAssocID="{4711D42D-21C1-4444-B6BE-364E6054C2E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ey"/>
        </a:ext>
      </dgm:extLst>
    </dgm:pt>
    <dgm:pt modelId="{BB5A875E-46EB-4BFC-A333-2C7479F91F7D}" type="pres">
      <dgm:prSet presAssocID="{4711D42D-21C1-4444-B6BE-364E6054C2E4}" presName="spaceRect" presStyleCnt="0"/>
      <dgm:spPr/>
    </dgm:pt>
    <dgm:pt modelId="{4C03231C-5C07-4CE6-9F5C-0E32DEE08476}" type="pres">
      <dgm:prSet presAssocID="{4711D42D-21C1-4444-B6BE-364E6054C2E4}" presName="parTx" presStyleLbl="revTx" presStyleIdx="0" presStyleCnt="3">
        <dgm:presLayoutVars>
          <dgm:chMax val="0"/>
          <dgm:chPref val="0"/>
        </dgm:presLayoutVars>
      </dgm:prSet>
      <dgm:spPr/>
    </dgm:pt>
    <dgm:pt modelId="{80279EE8-14C2-433D-8CD4-0F3F6A9A7913}" type="pres">
      <dgm:prSet presAssocID="{DAAA4A39-5938-417C-B0A0-8E63FA9BC8A8}" presName="sibTrans" presStyleCnt="0"/>
      <dgm:spPr/>
    </dgm:pt>
    <dgm:pt modelId="{19B0DC29-5F2D-4308-902A-661B18D5FC66}" type="pres">
      <dgm:prSet presAssocID="{76A64906-61F9-4DBB-9A76-7CC7CBBC6851}" presName="compNode" presStyleCnt="0"/>
      <dgm:spPr/>
    </dgm:pt>
    <dgm:pt modelId="{C591FE3F-21DA-4C0A-AB4B-B5A77DAF0D2F}" type="pres">
      <dgm:prSet presAssocID="{76A64906-61F9-4DBB-9A76-7CC7CBBC6851}" presName="bgRect" presStyleLbl="bgShp" presStyleIdx="1" presStyleCnt="3"/>
      <dgm:spPr/>
    </dgm:pt>
    <dgm:pt modelId="{BCD48B6D-E80B-4CC3-857A-F28EC2611B40}" type="pres">
      <dgm:prSet presAssocID="{76A64906-61F9-4DBB-9A76-7CC7CBBC6851}"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ethoscope"/>
        </a:ext>
      </dgm:extLst>
    </dgm:pt>
    <dgm:pt modelId="{CC88C99C-D777-424C-A24A-21FA42296902}" type="pres">
      <dgm:prSet presAssocID="{76A64906-61F9-4DBB-9A76-7CC7CBBC6851}" presName="spaceRect" presStyleCnt="0"/>
      <dgm:spPr/>
    </dgm:pt>
    <dgm:pt modelId="{5F38DB63-2662-4393-8733-94E646519EE8}" type="pres">
      <dgm:prSet presAssocID="{76A64906-61F9-4DBB-9A76-7CC7CBBC6851}" presName="parTx" presStyleLbl="revTx" presStyleIdx="1" presStyleCnt="3">
        <dgm:presLayoutVars>
          <dgm:chMax val="0"/>
          <dgm:chPref val="0"/>
        </dgm:presLayoutVars>
      </dgm:prSet>
      <dgm:spPr/>
    </dgm:pt>
    <dgm:pt modelId="{0E1E2602-31F3-4005-8C63-F50FB38F7E45}" type="pres">
      <dgm:prSet presAssocID="{0DA54FE0-28BF-49CF-B7A9-A6BC8DAE2EE0}" presName="sibTrans" presStyleCnt="0"/>
      <dgm:spPr/>
    </dgm:pt>
    <dgm:pt modelId="{079069C3-1311-462B-8612-6F5D7FFCEE23}" type="pres">
      <dgm:prSet presAssocID="{F59CD482-FBA2-405D-8BE7-02D1D9E3FA1A}" presName="compNode" presStyleCnt="0"/>
      <dgm:spPr/>
    </dgm:pt>
    <dgm:pt modelId="{42F83110-4FF6-4A50-8DE9-8D9554C2AED3}" type="pres">
      <dgm:prSet presAssocID="{F59CD482-FBA2-405D-8BE7-02D1D9E3FA1A}" presName="bgRect" presStyleLbl="bgShp" presStyleIdx="2" presStyleCnt="3"/>
      <dgm:spPr/>
    </dgm:pt>
    <dgm:pt modelId="{8490D690-2CB1-419E-B06E-1A183D98CF29}" type="pres">
      <dgm:prSet presAssocID="{F59CD482-FBA2-405D-8BE7-02D1D9E3FA1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ock"/>
        </a:ext>
      </dgm:extLst>
    </dgm:pt>
    <dgm:pt modelId="{88BD668D-D3A4-4F62-8379-0A474969C759}" type="pres">
      <dgm:prSet presAssocID="{F59CD482-FBA2-405D-8BE7-02D1D9E3FA1A}" presName="spaceRect" presStyleCnt="0"/>
      <dgm:spPr/>
    </dgm:pt>
    <dgm:pt modelId="{60A1AB05-B5AE-4860-ADF1-B9229617D0D3}" type="pres">
      <dgm:prSet presAssocID="{F59CD482-FBA2-405D-8BE7-02D1D9E3FA1A}" presName="parTx" presStyleLbl="revTx" presStyleIdx="2" presStyleCnt="3">
        <dgm:presLayoutVars>
          <dgm:chMax val="0"/>
          <dgm:chPref val="0"/>
        </dgm:presLayoutVars>
      </dgm:prSet>
      <dgm:spPr/>
    </dgm:pt>
  </dgm:ptLst>
  <dgm:cxnLst>
    <dgm:cxn modelId="{7025A35E-BB99-4481-AFF4-A8B2DE466FD4}" type="presOf" srcId="{76A64906-61F9-4DBB-9A76-7CC7CBBC6851}" destId="{5F38DB63-2662-4393-8733-94E646519EE8}" srcOrd="0" destOrd="0" presId="urn:microsoft.com/office/officeart/2018/2/layout/IconVerticalSolidList"/>
    <dgm:cxn modelId="{D42C2142-BACC-44BF-B943-A5587A1DC35A}" srcId="{72F1C172-E534-48A4-A059-E4B894D0F061}" destId="{F59CD482-FBA2-405D-8BE7-02D1D9E3FA1A}" srcOrd="2" destOrd="0" parTransId="{C8BDC0AF-06A1-490E-933B-55FEE0940D54}" sibTransId="{BE26FFBF-0DDA-4AC6-8874-100448B5B070}"/>
    <dgm:cxn modelId="{B44B7F70-45F9-442E-BB37-DE2AD3B24065}" type="presOf" srcId="{72F1C172-E534-48A4-A059-E4B894D0F061}" destId="{7B1D5DAD-12DA-456F-960A-2D0CC8BB0837}" srcOrd="0" destOrd="0" presId="urn:microsoft.com/office/officeart/2018/2/layout/IconVerticalSolidList"/>
    <dgm:cxn modelId="{F26FA78E-9C9C-4759-A0C5-CAAEDFABD29C}" type="presOf" srcId="{4711D42D-21C1-4444-B6BE-364E6054C2E4}" destId="{4C03231C-5C07-4CE6-9F5C-0E32DEE08476}" srcOrd="0" destOrd="0" presId="urn:microsoft.com/office/officeart/2018/2/layout/IconVerticalSolidList"/>
    <dgm:cxn modelId="{C5E3F9B0-BE13-4458-9323-8963F04ED282}" srcId="{72F1C172-E534-48A4-A059-E4B894D0F061}" destId="{76A64906-61F9-4DBB-9A76-7CC7CBBC6851}" srcOrd="1" destOrd="0" parTransId="{872E34AD-D970-45C6-9763-766F1B7C704C}" sibTransId="{0DA54FE0-28BF-49CF-B7A9-A6BC8DAE2EE0}"/>
    <dgm:cxn modelId="{CE8E91E1-E446-4311-82AA-D823BF241CFF}" srcId="{72F1C172-E534-48A4-A059-E4B894D0F061}" destId="{4711D42D-21C1-4444-B6BE-364E6054C2E4}" srcOrd="0" destOrd="0" parTransId="{CE91D820-4464-46F7-8941-B2718B91DF66}" sibTransId="{DAAA4A39-5938-417C-B0A0-8E63FA9BC8A8}"/>
    <dgm:cxn modelId="{6CE85DF9-19DC-49DB-ABEF-90DD059511AA}" type="presOf" srcId="{F59CD482-FBA2-405D-8BE7-02D1D9E3FA1A}" destId="{60A1AB05-B5AE-4860-ADF1-B9229617D0D3}" srcOrd="0" destOrd="0" presId="urn:microsoft.com/office/officeart/2018/2/layout/IconVerticalSolidList"/>
    <dgm:cxn modelId="{D047F9A4-E1A4-4A78-B47C-C17F6989463A}" type="presParOf" srcId="{7B1D5DAD-12DA-456F-960A-2D0CC8BB0837}" destId="{BABF0AB1-C3BF-409A-854B-A6F4A67D8448}" srcOrd="0" destOrd="0" presId="urn:microsoft.com/office/officeart/2018/2/layout/IconVerticalSolidList"/>
    <dgm:cxn modelId="{C972C2A7-B9F8-4BE6-839B-CAF09974B0D0}" type="presParOf" srcId="{BABF0AB1-C3BF-409A-854B-A6F4A67D8448}" destId="{157625ED-6A48-42B3-BEB4-4FE0CDC58693}" srcOrd="0" destOrd="0" presId="urn:microsoft.com/office/officeart/2018/2/layout/IconVerticalSolidList"/>
    <dgm:cxn modelId="{5B7DAE8A-7CDC-4389-97B8-7B197737204D}" type="presParOf" srcId="{BABF0AB1-C3BF-409A-854B-A6F4A67D8448}" destId="{95759884-63CA-4036-A2A8-FD9EC9467366}" srcOrd="1" destOrd="0" presId="urn:microsoft.com/office/officeart/2018/2/layout/IconVerticalSolidList"/>
    <dgm:cxn modelId="{50FB93EB-F798-4C7B-BD93-BF73D989BCA5}" type="presParOf" srcId="{BABF0AB1-C3BF-409A-854B-A6F4A67D8448}" destId="{BB5A875E-46EB-4BFC-A333-2C7479F91F7D}" srcOrd="2" destOrd="0" presId="urn:microsoft.com/office/officeart/2018/2/layout/IconVerticalSolidList"/>
    <dgm:cxn modelId="{3E6DBFFF-9B3A-46EF-9316-94256447E816}" type="presParOf" srcId="{BABF0AB1-C3BF-409A-854B-A6F4A67D8448}" destId="{4C03231C-5C07-4CE6-9F5C-0E32DEE08476}" srcOrd="3" destOrd="0" presId="urn:microsoft.com/office/officeart/2018/2/layout/IconVerticalSolidList"/>
    <dgm:cxn modelId="{CFC9DC67-635E-4C80-96B2-6940A9EEFE80}" type="presParOf" srcId="{7B1D5DAD-12DA-456F-960A-2D0CC8BB0837}" destId="{80279EE8-14C2-433D-8CD4-0F3F6A9A7913}" srcOrd="1" destOrd="0" presId="urn:microsoft.com/office/officeart/2018/2/layout/IconVerticalSolidList"/>
    <dgm:cxn modelId="{062F2F31-4C02-4120-810D-7AB3C75E1F8D}" type="presParOf" srcId="{7B1D5DAD-12DA-456F-960A-2D0CC8BB0837}" destId="{19B0DC29-5F2D-4308-902A-661B18D5FC66}" srcOrd="2" destOrd="0" presId="urn:microsoft.com/office/officeart/2018/2/layout/IconVerticalSolidList"/>
    <dgm:cxn modelId="{59586794-00C4-461C-9E06-EF483240D9AF}" type="presParOf" srcId="{19B0DC29-5F2D-4308-902A-661B18D5FC66}" destId="{C591FE3F-21DA-4C0A-AB4B-B5A77DAF0D2F}" srcOrd="0" destOrd="0" presId="urn:microsoft.com/office/officeart/2018/2/layout/IconVerticalSolidList"/>
    <dgm:cxn modelId="{6FC19C75-C83A-41B9-A707-CDCBAA765540}" type="presParOf" srcId="{19B0DC29-5F2D-4308-902A-661B18D5FC66}" destId="{BCD48B6D-E80B-4CC3-857A-F28EC2611B40}" srcOrd="1" destOrd="0" presId="urn:microsoft.com/office/officeart/2018/2/layout/IconVerticalSolidList"/>
    <dgm:cxn modelId="{58B68515-91C1-4EE4-B8A2-0FFC78D3DEF6}" type="presParOf" srcId="{19B0DC29-5F2D-4308-902A-661B18D5FC66}" destId="{CC88C99C-D777-424C-A24A-21FA42296902}" srcOrd="2" destOrd="0" presId="urn:microsoft.com/office/officeart/2018/2/layout/IconVerticalSolidList"/>
    <dgm:cxn modelId="{9B303F67-4F05-4736-B001-01AB752ABD9E}" type="presParOf" srcId="{19B0DC29-5F2D-4308-902A-661B18D5FC66}" destId="{5F38DB63-2662-4393-8733-94E646519EE8}" srcOrd="3" destOrd="0" presId="urn:microsoft.com/office/officeart/2018/2/layout/IconVerticalSolidList"/>
    <dgm:cxn modelId="{B07EBEAB-2B83-41E4-880D-CB7CFBDD8168}" type="presParOf" srcId="{7B1D5DAD-12DA-456F-960A-2D0CC8BB0837}" destId="{0E1E2602-31F3-4005-8C63-F50FB38F7E45}" srcOrd="3" destOrd="0" presId="urn:microsoft.com/office/officeart/2018/2/layout/IconVerticalSolidList"/>
    <dgm:cxn modelId="{5A1398C5-A6CD-4831-9738-B03B03693F06}" type="presParOf" srcId="{7B1D5DAD-12DA-456F-960A-2D0CC8BB0837}" destId="{079069C3-1311-462B-8612-6F5D7FFCEE23}" srcOrd="4" destOrd="0" presId="urn:microsoft.com/office/officeart/2018/2/layout/IconVerticalSolidList"/>
    <dgm:cxn modelId="{084AA658-0366-4F29-ABA9-7BD4697242F4}" type="presParOf" srcId="{079069C3-1311-462B-8612-6F5D7FFCEE23}" destId="{42F83110-4FF6-4A50-8DE9-8D9554C2AED3}" srcOrd="0" destOrd="0" presId="urn:microsoft.com/office/officeart/2018/2/layout/IconVerticalSolidList"/>
    <dgm:cxn modelId="{D2AAA3B9-D90F-4EAD-937A-891D7E377156}" type="presParOf" srcId="{079069C3-1311-462B-8612-6F5D7FFCEE23}" destId="{8490D690-2CB1-419E-B06E-1A183D98CF29}" srcOrd="1" destOrd="0" presId="urn:microsoft.com/office/officeart/2018/2/layout/IconVerticalSolidList"/>
    <dgm:cxn modelId="{4E6B641C-09A8-4B60-A2EA-93671442DA6E}" type="presParOf" srcId="{079069C3-1311-462B-8612-6F5D7FFCEE23}" destId="{88BD668D-D3A4-4F62-8379-0A474969C759}" srcOrd="2" destOrd="0" presId="urn:microsoft.com/office/officeart/2018/2/layout/IconVerticalSolidList"/>
    <dgm:cxn modelId="{F5558CFB-B575-4931-B7BE-0DE747B1C3D2}" type="presParOf" srcId="{079069C3-1311-462B-8612-6F5D7FFCEE23}" destId="{60A1AB05-B5AE-4860-ADF1-B9229617D0D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6DCE41-A673-41E6-B1F8-1439463AB28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3DD73111-B12D-4094-B4B6-E956CD6E2E58}">
      <dgm:prSet/>
      <dgm:spPr/>
      <dgm:t>
        <a:bodyPr/>
        <a:lstStyle/>
        <a:p>
          <a:r>
            <a:rPr lang="en-US"/>
            <a:t>A Durable Personal Power of Attorney is durable because it is designed to survive the incapacity of the principal. It is personal because it relates only to personal assets and interests, not routine business matters that are specific event targeted and short lived, and it is a power of attorney because it allows one person, the principal, to give authority to another person, the agent, to act on the principal's behalf.</a:t>
          </a:r>
        </a:p>
      </dgm:t>
    </dgm:pt>
    <dgm:pt modelId="{0AD4DE97-DDA4-4D94-8E01-376D76165B04}" type="parTrans" cxnId="{007F3CF6-4AAE-48B0-AA27-6DC46A5B6BBA}">
      <dgm:prSet/>
      <dgm:spPr/>
      <dgm:t>
        <a:bodyPr/>
        <a:lstStyle/>
        <a:p>
          <a:endParaRPr lang="en-US"/>
        </a:p>
      </dgm:t>
    </dgm:pt>
    <dgm:pt modelId="{652C9520-1BFE-4161-BB1E-A3AD3053E7A1}" type="sibTrans" cxnId="{007F3CF6-4AAE-48B0-AA27-6DC46A5B6BBA}">
      <dgm:prSet/>
      <dgm:spPr/>
      <dgm:t>
        <a:bodyPr/>
        <a:lstStyle/>
        <a:p>
          <a:endParaRPr lang="en-US"/>
        </a:p>
      </dgm:t>
    </dgm:pt>
    <dgm:pt modelId="{191C74EF-1D4A-4CE5-8F48-CDBB3A8EE9D6}">
      <dgm:prSet/>
      <dgm:spPr/>
      <dgm:t>
        <a:bodyPr/>
        <a:lstStyle/>
        <a:p>
          <a:r>
            <a:rPr lang="en-US"/>
            <a:t>It relates only to financial matters; it does not relate to health care decisions.</a:t>
          </a:r>
        </a:p>
      </dgm:t>
    </dgm:pt>
    <dgm:pt modelId="{27805EFB-6E58-4D7C-94D8-0987B8824B68}" type="parTrans" cxnId="{C416DB3C-888D-4353-8ED1-3E96EB4E560E}">
      <dgm:prSet/>
      <dgm:spPr/>
      <dgm:t>
        <a:bodyPr/>
        <a:lstStyle/>
        <a:p>
          <a:endParaRPr lang="en-US"/>
        </a:p>
      </dgm:t>
    </dgm:pt>
    <dgm:pt modelId="{9E819619-BD82-4FAD-ABCD-EC39AC00CE3A}" type="sibTrans" cxnId="{C416DB3C-888D-4353-8ED1-3E96EB4E560E}">
      <dgm:prSet/>
      <dgm:spPr/>
      <dgm:t>
        <a:bodyPr/>
        <a:lstStyle/>
        <a:p>
          <a:endParaRPr lang="en-US"/>
        </a:p>
      </dgm:t>
    </dgm:pt>
    <dgm:pt modelId="{B4B40EB8-B984-48F2-8101-1748CB999B41}">
      <dgm:prSet/>
      <dgm:spPr/>
      <dgm:t>
        <a:bodyPr/>
        <a:lstStyle/>
        <a:p>
          <a:r>
            <a:rPr lang="en-US"/>
            <a:t>It may either take effect immediately, or only take effect upon the principal’s incapacity as documented by a doctor.</a:t>
          </a:r>
        </a:p>
      </dgm:t>
    </dgm:pt>
    <dgm:pt modelId="{5D4C118E-84D1-43E3-914D-7F33669AF341}" type="parTrans" cxnId="{806897DB-62CA-402E-B8A1-55F809039F10}">
      <dgm:prSet/>
      <dgm:spPr/>
      <dgm:t>
        <a:bodyPr/>
        <a:lstStyle/>
        <a:p>
          <a:endParaRPr lang="en-US"/>
        </a:p>
      </dgm:t>
    </dgm:pt>
    <dgm:pt modelId="{947DF41A-255B-47D3-BDE3-D8D6B1AF68B5}" type="sibTrans" cxnId="{806897DB-62CA-402E-B8A1-55F809039F10}">
      <dgm:prSet/>
      <dgm:spPr/>
      <dgm:t>
        <a:bodyPr/>
        <a:lstStyle/>
        <a:p>
          <a:endParaRPr lang="en-US"/>
        </a:p>
      </dgm:t>
    </dgm:pt>
    <dgm:pt modelId="{81F46F3B-B917-44BA-B856-8067010B89AF}" type="pres">
      <dgm:prSet presAssocID="{EB6DCE41-A673-41E6-B1F8-1439463AB28A}" presName="root" presStyleCnt="0">
        <dgm:presLayoutVars>
          <dgm:dir/>
          <dgm:resizeHandles val="exact"/>
        </dgm:presLayoutVars>
      </dgm:prSet>
      <dgm:spPr/>
    </dgm:pt>
    <dgm:pt modelId="{4BD71B13-67C5-40CC-81ED-4202A78AA84A}" type="pres">
      <dgm:prSet presAssocID="{3DD73111-B12D-4094-B4B6-E956CD6E2E58}" presName="compNode" presStyleCnt="0"/>
      <dgm:spPr/>
    </dgm:pt>
    <dgm:pt modelId="{70F2D2D7-D813-48DC-AE2E-3FA318C9E124}" type="pres">
      <dgm:prSet presAssocID="{3DD73111-B12D-4094-B4B6-E956CD6E2E58}" presName="bgRect" presStyleLbl="bgShp" presStyleIdx="0" presStyleCnt="3"/>
      <dgm:spPr/>
    </dgm:pt>
    <dgm:pt modelId="{C7B4850D-4B5C-44F8-8F86-271759AD7262}" type="pres">
      <dgm:prSet presAssocID="{3DD73111-B12D-4094-B4B6-E956CD6E2E5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1DEA00BB-5AF0-46A4-9456-88F5A3E05F05}" type="pres">
      <dgm:prSet presAssocID="{3DD73111-B12D-4094-B4B6-E956CD6E2E58}" presName="spaceRect" presStyleCnt="0"/>
      <dgm:spPr/>
    </dgm:pt>
    <dgm:pt modelId="{B0B0FC9A-AEED-4E61-A06A-36732A9C5A52}" type="pres">
      <dgm:prSet presAssocID="{3DD73111-B12D-4094-B4B6-E956CD6E2E58}" presName="parTx" presStyleLbl="revTx" presStyleIdx="0" presStyleCnt="3">
        <dgm:presLayoutVars>
          <dgm:chMax val="0"/>
          <dgm:chPref val="0"/>
        </dgm:presLayoutVars>
      </dgm:prSet>
      <dgm:spPr/>
    </dgm:pt>
    <dgm:pt modelId="{05622143-B858-473E-80D3-031821E899AE}" type="pres">
      <dgm:prSet presAssocID="{652C9520-1BFE-4161-BB1E-A3AD3053E7A1}" presName="sibTrans" presStyleCnt="0"/>
      <dgm:spPr/>
    </dgm:pt>
    <dgm:pt modelId="{609DE07E-0F30-4972-A8B6-6D2790D1B1F2}" type="pres">
      <dgm:prSet presAssocID="{191C74EF-1D4A-4CE5-8F48-CDBB3A8EE9D6}" presName="compNode" presStyleCnt="0"/>
      <dgm:spPr/>
    </dgm:pt>
    <dgm:pt modelId="{EB922B3B-620E-4B0B-A9B6-33F11E0226E3}" type="pres">
      <dgm:prSet presAssocID="{191C74EF-1D4A-4CE5-8F48-CDBB3A8EE9D6}" presName="bgRect" presStyleLbl="bgShp" presStyleIdx="1" presStyleCnt="3"/>
      <dgm:spPr/>
    </dgm:pt>
    <dgm:pt modelId="{705919AD-EE31-47FC-AEDB-7334D1B13873}" type="pres">
      <dgm:prSet presAssocID="{191C74EF-1D4A-4CE5-8F48-CDBB3A8EE9D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8A3A19FC-8BB4-41EC-9566-85F49D2E29F1}" type="pres">
      <dgm:prSet presAssocID="{191C74EF-1D4A-4CE5-8F48-CDBB3A8EE9D6}" presName="spaceRect" presStyleCnt="0"/>
      <dgm:spPr/>
    </dgm:pt>
    <dgm:pt modelId="{C4473FA7-B03A-432C-9B91-863EEB0CCF67}" type="pres">
      <dgm:prSet presAssocID="{191C74EF-1D4A-4CE5-8F48-CDBB3A8EE9D6}" presName="parTx" presStyleLbl="revTx" presStyleIdx="1" presStyleCnt="3">
        <dgm:presLayoutVars>
          <dgm:chMax val="0"/>
          <dgm:chPref val="0"/>
        </dgm:presLayoutVars>
      </dgm:prSet>
      <dgm:spPr/>
    </dgm:pt>
    <dgm:pt modelId="{DB01719C-B7F2-44D6-BF8A-3FD6F45758EF}" type="pres">
      <dgm:prSet presAssocID="{9E819619-BD82-4FAD-ABCD-EC39AC00CE3A}" presName="sibTrans" presStyleCnt="0"/>
      <dgm:spPr/>
    </dgm:pt>
    <dgm:pt modelId="{C076DCAF-042F-4278-B51D-44B7B538DE78}" type="pres">
      <dgm:prSet presAssocID="{B4B40EB8-B984-48F2-8101-1748CB999B41}" presName="compNode" presStyleCnt="0"/>
      <dgm:spPr/>
    </dgm:pt>
    <dgm:pt modelId="{825D8B8F-3D95-449C-9F68-536AE947AB32}" type="pres">
      <dgm:prSet presAssocID="{B4B40EB8-B984-48F2-8101-1748CB999B41}" presName="bgRect" presStyleLbl="bgShp" presStyleIdx="2" presStyleCnt="3"/>
      <dgm:spPr/>
    </dgm:pt>
    <dgm:pt modelId="{C04658DF-135E-46CE-B6A2-8B77BB091935}" type="pres">
      <dgm:prSet presAssocID="{B4B40EB8-B984-48F2-8101-1748CB999B4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spital"/>
        </a:ext>
      </dgm:extLst>
    </dgm:pt>
    <dgm:pt modelId="{236D46E4-118A-447B-BF48-964EE93ED77C}" type="pres">
      <dgm:prSet presAssocID="{B4B40EB8-B984-48F2-8101-1748CB999B41}" presName="spaceRect" presStyleCnt="0"/>
      <dgm:spPr/>
    </dgm:pt>
    <dgm:pt modelId="{44AF4DCD-2B88-4B4C-A2CE-31EAF53C29DD}" type="pres">
      <dgm:prSet presAssocID="{B4B40EB8-B984-48F2-8101-1748CB999B41}" presName="parTx" presStyleLbl="revTx" presStyleIdx="2" presStyleCnt="3">
        <dgm:presLayoutVars>
          <dgm:chMax val="0"/>
          <dgm:chPref val="0"/>
        </dgm:presLayoutVars>
      </dgm:prSet>
      <dgm:spPr/>
    </dgm:pt>
  </dgm:ptLst>
  <dgm:cxnLst>
    <dgm:cxn modelId="{4E49D31A-DD2B-486E-9CAD-7F40CF05F986}" type="presOf" srcId="{EB6DCE41-A673-41E6-B1F8-1439463AB28A}" destId="{81F46F3B-B917-44BA-B856-8067010B89AF}" srcOrd="0" destOrd="0" presId="urn:microsoft.com/office/officeart/2018/2/layout/IconVerticalSolidList"/>
    <dgm:cxn modelId="{C416DB3C-888D-4353-8ED1-3E96EB4E560E}" srcId="{EB6DCE41-A673-41E6-B1F8-1439463AB28A}" destId="{191C74EF-1D4A-4CE5-8F48-CDBB3A8EE9D6}" srcOrd="1" destOrd="0" parTransId="{27805EFB-6E58-4D7C-94D8-0987B8824B68}" sibTransId="{9E819619-BD82-4FAD-ABCD-EC39AC00CE3A}"/>
    <dgm:cxn modelId="{6885A29F-9937-4F94-9069-A54BC07FE068}" type="presOf" srcId="{3DD73111-B12D-4094-B4B6-E956CD6E2E58}" destId="{B0B0FC9A-AEED-4E61-A06A-36732A9C5A52}" srcOrd="0" destOrd="0" presId="urn:microsoft.com/office/officeart/2018/2/layout/IconVerticalSolidList"/>
    <dgm:cxn modelId="{FA71D6A8-8F2B-45EE-A490-B15E08BAC02F}" type="presOf" srcId="{191C74EF-1D4A-4CE5-8F48-CDBB3A8EE9D6}" destId="{C4473FA7-B03A-432C-9B91-863EEB0CCF67}" srcOrd="0" destOrd="0" presId="urn:microsoft.com/office/officeart/2018/2/layout/IconVerticalSolidList"/>
    <dgm:cxn modelId="{5C08DEC6-38E7-42B4-8204-D3B4F2BD5998}" type="presOf" srcId="{B4B40EB8-B984-48F2-8101-1748CB999B41}" destId="{44AF4DCD-2B88-4B4C-A2CE-31EAF53C29DD}" srcOrd="0" destOrd="0" presId="urn:microsoft.com/office/officeart/2018/2/layout/IconVerticalSolidList"/>
    <dgm:cxn modelId="{806897DB-62CA-402E-B8A1-55F809039F10}" srcId="{EB6DCE41-A673-41E6-B1F8-1439463AB28A}" destId="{B4B40EB8-B984-48F2-8101-1748CB999B41}" srcOrd="2" destOrd="0" parTransId="{5D4C118E-84D1-43E3-914D-7F33669AF341}" sibTransId="{947DF41A-255B-47D3-BDE3-D8D6B1AF68B5}"/>
    <dgm:cxn modelId="{007F3CF6-4AAE-48B0-AA27-6DC46A5B6BBA}" srcId="{EB6DCE41-A673-41E6-B1F8-1439463AB28A}" destId="{3DD73111-B12D-4094-B4B6-E956CD6E2E58}" srcOrd="0" destOrd="0" parTransId="{0AD4DE97-DDA4-4D94-8E01-376D76165B04}" sibTransId="{652C9520-1BFE-4161-BB1E-A3AD3053E7A1}"/>
    <dgm:cxn modelId="{586F2BC9-801F-4200-AB63-8021C6F62D17}" type="presParOf" srcId="{81F46F3B-B917-44BA-B856-8067010B89AF}" destId="{4BD71B13-67C5-40CC-81ED-4202A78AA84A}" srcOrd="0" destOrd="0" presId="urn:microsoft.com/office/officeart/2018/2/layout/IconVerticalSolidList"/>
    <dgm:cxn modelId="{4ADF02FF-D0DA-44CC-9CEA-4846BE70FB36}" type="presParOf" srcId="{4BD71B13-67C5-40CC-81ED-4202A78AA84A}" destId="{70F2D2D7-D813-48DC-AE2E-3FA318C9E124}" srcOrd="0" destOrd="0" presId="urn:microsoft.com/office/officeart/2018/2/layout/IconVerticalSolidList"/>
    <dgm:cxn modelId="{6445376B-0383-469D-A5C0-0C9234E97D07}" type="presParOf" srcId="{4BD71B13-67C5-40CC-81ED-4202A78AA84A}" destId="{C7B4850D-4B5C-44F8-8F86-271759AD7262}" srcOrd="1" destOrd="0" presId="urn:microsoft.com/office/officeart/2018/2/layout/IconVerticalSolidList"/>
    <dgm:cxn modelId="{6E23B74C-8E35-41AD-BE1F-5F2A9ABA1FA9}" type="presParOf" srcId="{4BD71B13-67C5-40CC-81ED-4202A78AA84A}" destId="{1DEA00BB-5AF0-46A4-9456-88F5A3E05F05}" srcOrd="2" destOrd="0" presId="urn:microsoft.com/office/officeart/2018/2/layout/IconVerticalSolidList"/>
    <dgm:cxn modelId="{9A6538DC-CF53-4E12-9275-3E955B137958}" type="presParOf" srcId="{4BD71B13-67C5-40CC-81ED-4202A78AA84A}" destId="{B0B0FC9A-AEED-4E61-A06A-36732A9C5A52}" srcOrd="3" destOrd="0" presId="urn:microsoft.com/office/officeart/2018/2/layout/IconVerticalSolidList"/>
    <dgm:cxn modelId="{B238965F-20CD-4064-847D-1634679BA9E1}" type="presParOf" srcId="{81F46F3B-B917-44BA-B856-8067010B89AF}" destId="{05622143-B858-473E-80D3-031821E899AE}" srcOrd="1" destOrd="0" presId="urn:microsoft.com/office/officeart/2018/2/layout/IconVerticalSolidList"/>
    <dgm:cxn modelId="{B11355F8-2187-446F-BB36-A9F7EEA795FC}" type="presParOf" srcId="{81F46F3B-B917-44BA-B856-8067010B89AF}" destId="{609DE07E-0F30-4972-A8B6-6D2790D1B1F2}" srcOrd="2" destOrd="0" presId="urn:microsoft.com/office/officeart/2018/2/layout/IconVerticalSolidList"/>
    <dgm:cxn modelId="{1EB54C39-CA69-40EA-B17E-95A3B08C9CDA}" type="presParOf" srcId="{609DE07E-0F30-4972-A8B6-6D2790D1B1F2}" destId="{EB922B3B-620E-4B0B-A9B6-33F11E0226E3}" srcOrd="0" destOrd="0" presId="urn:microsoft.com/office/officeart/2018/2/layout/IconVerticalSolidList"/>
    <dgm:cxn modelId="{6FEF3695-2B86-4B4B-85FE-DAA55E94883D}" type="presParOf" srcId="{609DE07E-0F30-4972-A8B6-6D2790D1B1F2}" destId="{705919AD-EE31-47FC-AEDB-7334D1B13873}" srcOrd="1" destOrd="0" presId="urn:microsoft.com/office/officeart/2018/2/layout/IconVerticalSolidList"/>
    <dgm:cxn modelId="{3A963984-228D-42B7-B453-9DFD9F3CD159}" type="presParOf" srcId="{609DE07E-0F30-4972-A8B6-6D2790D1B1F2}" destId="{8A3A19FC-8BB4-41EC-9566-85F49D2E29F1}" srcOrd="2" destOrd="0" presId="urn:microsoft.com/office/officeart/2018/2/layout/IconVerticalSolidList"/>
    <dgm:cxn modelId="{EFAEFF5C-A703-4CF8-9E85-C5DE2B91024F}" type="presParOf" srcId="{609DE07E-0F30-4972-A8B6-6D2790D1B1F2}" destId="{C4473FA7-B03A-432C-9B91-863EEB0CCF67}" srcOrd="3" destOrd="0" presId="urn:microsoft.com/office/officeart/2018/2/layout/IconVerticalSolidList"/>
    <dgm:cxn modelId="{51BFB4CB-7530-4CF4-9E09-A1ED9245042D}" type="presParOf" srcId="{81F46F3B-B917-44BA-B856-8067010B89AF}" destId="{DB01719C-B7F2-44D6-BF8A-3FD6F45758EF}" srcOrd="3" destOrd="0" presId="urn:microsoft.com/office/officeart/2018/2/layout/IconVerticalSolidList"/>
    <dgm:cxn modelId="{1C717791-3CD9-40DF-B262-9E9141ED5777}" type="presParOf" srcId="{81F46F3B-B917-44BA-B856-8067010B89AF}" destId="{C076DCAF-042F-4278-B51D-44B7B538DE78}" srcOrd="4" destOrd="0" presId="urn:microsoft.com/office/officeart/2018/2/layout/IconVerticalSolidList"/>
    <dgm:cxn modelId="{A75F1FD9-CA34-4BA6-94DA-D161FCD8202A}" type="presParOf" srcId="{C076DCAF-042F-4278-B51D-44B7B538DE78}" destId="{825D8B8F-3D95-449C-9F68-536AE947AB32}" srcOrd="0" destOrd="0" presId="urn:microsoft.com/office/officeart/2018/2/layout/IconVerticalSolidList"/>
    <dgm:cxn modelId="{3DE60304-BED7-4327-A6AD-48AFD7E51FA6}" type="presParOf" srcId="{C076DCAF-042F-4278-B51D-44B7B538DE78}" destId="{C04658DF-135E-46CE-B6A2-8B77BB091935}" srcOrd="1" destOrd="0" presId="urn:microsoft.com/office/officeart/2018/2/layout/IconVerticalSolidList"/>
    <dgm:cxn modelId="{C7996ED1-1462-42B5-9B0E-02A07F92B36B}" type="presParOf" srcId="{C076DCAF-042F-4278-B51D-44B7B538DE78}" destId="{236D46E4-118A-447B-BF48-964EE93ED77C}" srcOrd="2" destOrd="0" presId="urn:microsoft.com/office/officeart/2018/2/layout/IconVerticalSolidList"/>
    <dgm:cxn modelId="{F7BFB35A-4A87-4F4D-BB6D-A3919E1AB654}" type="presParOf" srcId="{C076DCAF-042F-4278-B51D-44B7B538DE78}" destId="{44AF4DCD-2B88-4B4C-A2CE-31EAF53C29D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D2FBCF2-910F-4F79-9E14-32D2FCFCB9C2}" type="doc">
      <dgm:prSet loTypeId="urn:microsoft.com/office/officeart/2005/8/layout/process5" loCatId="process" qsTypeId="urn:microsoft.com/office/officeart/2005/8/quickstyle/simple1" qsCatId="simple" csTypeId="urn:microsoft.com/office/officeart/2005/8/colors/accent1_2" csCatId="accent1"/>
      <dgm:spPr/>
      <dgm:t>
        <a:bodyPr/>
        <a:lstStyle/>
        <a:p>
          <a:endParaRPr lang="en-US"/>
        </a:p>
      </dgm:t>
    </dgm:pt>
    <dgm:pt modelId="{29C3E7D0-C975-4238-8352-FCDE6274E6AA}">
      <dgm:prSet/>
      <dgm:spPr/>
      <dgm:t>
        <a:bodyPr/>
        <a:lstStyle/>
        <a:p>
          <a:r>
            <a:rPr lang="en-US"/>
            <a:t>Used when a person is unable to make decisions AND no alternatives are in place</a:t>
          </a:r>
        </a:p>
      </dgm:t>
    </dgm:pt>
    <dgm:pt modelId="{0194D8AE-BF61-4981-9949-500034E586D5}" type="parTrans" cxnId="{83347EB6-62E3-4500-84A6-BA2DF67CA7BD}">
      <dgm:prSet/>
      <dgm:spPr/>
      <dgm:t>
        <a:bodyPr/>
        <a:lstStyle/>
        <a:p>
          <a:endParaRPr lang="en-US"/>
        </a:p>
      </dgm:t>
    </dgm:pt>
    <dgm:pt modelId="{DE2E5C48-CF15-4911-9BA8-43B3E1ECDA6A}" type="sibTrans" cxnId="{83347EB6-62E3-4500-84A6-BA2DF67CA7BD}">
      <dgm:prSet/>
      <dgm:spPr/>
      <dgm:t>
        <a:bodyPr/>
        <a:lstStyle/>
        <a:p>
          <a:endParaRPr lang="en-US"/>
        </a:p>
      </dgm:t>
    </dgm:pt>
    <dgm:pt modelId="{2F35DE17-190C-482C-9B55-774501CAE7AF}">
      <dgm:prSet/>
      <dgm:spPr/>
      <dgm:t>
        <a:bodyPr/>
        <a:lstStyle/>
        <a:p>
          <a:r>
            <a:rPr lang="en-US"/>
            <a:t>- Requires filing a petition with the Court of Chancery</a:t>
          </a:r>
        </a:p>
      </dgm:t>
    </dgm:pt>
    <dgm:pt modelId="{B1CA4C11-E5B1-4159-9252-FA9BF493F93F}" type="parTrans" cxnId="{22E0E60E-3352-453F-A81A-80166A59CFAC}">
      <dgm:prSet/>
      <dgm:spPr/>
      <dgm:t>
        <a:bodyPr/>
        <a:lstStyle/>
        <a:p>
          <a:endParaRPr lang="en-US"/>
        </a:p>
      </dgm:t>
    </dgm:pt>
    <dgm:pt modelId="{805D9F62-D282-465C-BA6D-7977C2E2DE91}" type="sibTrans" cxnId="{22E0E60E-3352-453F-A81A-80166A59CFAC}">
      <dgm:prSet/>
      <dgm:spPr/>
      <dgm:t>
        <a:bodyPr/>
        <a:lstStyle/>
        <a:p>
          <a:endParaRPr lang="en-US"/>
        </a:p>
      </dgm:t>
    </dgm:pt>
    <dgm:pt modelId="{F2B2FE00-89E6-4C2A-9409-2EBBCCE3F35E}">
      <dgm:prSet/>
      <dgm:spPr/>
      <dgm:t>
        <a:bodyPr/>
        <a:lstStyle/>
        <a:p>
          <a:r>
            <a:rPr lang="en-US"/>
            <a:t>- Court evaluates capacity and appoints a guardian (person, property, or both)</a:t>
          </a:r>
        </a:p>
      </dgm:t>
    </dgm:pt>
    <dgm:pt modelId="{F6B82731-5B79-4370-A80F-B231164C2058}" type="parTrans" cxnId="{78534130-BE24-440C-99FF-4F5803B6781A}">
      <dgm:prSet/>
      <dgm:spPr/>
      <dgm:t>
        <a:bodyPr/>
        <a:lstStyle/>
        <a:p>
          <a:endParaRPr lang="en-US"/>
        </a:p>
      </dgm:t>
    </dgm:pt>
    <dgm:pt modelId="{31C984FE-6DB7-43F3-A943-122295398222}" type="sibTrans" cxnId="{78534130-BE24-440C-99FF-4F5803B6781A}">
      <dgm:prSet/>
      <dgm:spPr/>
      <dgm:t>
        <a:bodyPr/>
        <a:lstStyle/>
        <a:p>
          <a:endParaRPr lang="en-US"/>
        </a:p>
      </dgm:t>
    </dgm:pt>
    <dgm:pt modelId="{5261BBD4-8D7D-4D04-9EC1-D0EF5F96B749}" type="pres">
      <dgm:prSet presAssocID="{0D2FBCF2-910F-4F79-9E14-32D2FCFCB9C2}" presName="diagram" presStyleCnt="0">
        <dgm:presLayoutVars>
          <dgm:dir/>
          <dgm:resizeHandles val="exact"/>
        </dgm:presLayoutVars>
      </dgm:prSet>
      <dgm:spPr/>
    </dgm:pt>
    <dgm:pt modelId="{16A57967-685E-4AFB-A558-D4D9F3BFA1A5}" type="pres">
      <dgm:prSet presAssocID="{29C3E7D0-C975-4238-8352-FCDE6274E6AA}" presName="node" presStyleLbl="node1" presStyleIdx="0" presStyleCnt="3">
        <dgm:presLayoutVars>
          <dgm:bulletEnabled val="1"/>
        </dgm:presLayoutVars>
      </dgm:prSet>
      <dgm:spPr/>
    </dgm:pt>
    <dgm:pt modelId="{D6AAFCE2-DFE9-4393-8F75-C95C2A3E49AA}" type="pres">
      <dgm:prSet presAssocID="{DE2E5C48-CF15-4911-9BA8-43B3E1ECDA6A}" presName="sibTrans" presStyleLbl="sibTrans2D1" presStyleIdx="0" presStyleCnt="2"/>
      <dgm:spPr/>
    </dgm:pt>
    <dgm:pt modelId="{14D13155-C054-43EE-A12D-9F3D66248BC8}" type="pres">
      <dgm:prSet presAssocID="{DE2E5C48-CF15-4911-9BA8-43B3E1ECDA6A}" presName="connectorText" presStyleLbl="sibTrans2D1" presStyleIdx="0" presStyleCnt="2"/>
      <dgm:spPr/>
    </dgm:pt>
    <dgm:pt modelId="{2D469892-B7F7-4525-B681-735EF8ED346F}" type="pres">
      <dgm:prSet presAssocID="{2F35DE17-190C-482C-9B55-774501CAE7AF}" presName="node" presStyleLbl="node1" presStyleIdx="1" presStyleCnt="3">
        <dgm:presLayoutVars>
          <dgm:bulletEnabled val="1"/>
        </dgm:presLayoutVars>
      </dgm:prSet>
      <dgm:spPr/>
    </dgm:pt>
    <dgm:pt modelId="{12FEE987-01EA-4EE0-816C-C896BEFD04EE}" type="pres">
      <dgm:prSet presAssocID="{805D9F62-D282-465C-BA6D-7977C2E2DE91}" presName="sibTrans" presStyleLbl="sibTrans2D1" presStyleIdx="1" presStyleCnt="2"/>
      <dgm:spPr/>
    </dgm:pt>
    <dgm:pt modelId="{FEDC218D-E314-4B5D-8342-7A6415ED6B3F}" type="pres">
      <dgm:prSet presAssocID="{805D9F62-D282-465C-BA6D-7977C2E2DE91}" presName="connectorText" presStyleLbl="sibTrans2D1" presStyleIdx="1" presStyleCnt="2"/>
      <dgm:spPr/>
    </dgm:pt>
    <dgm:pt modelId="{F15230A8-A856-477F-95AA-6C005369F38B}" type="pres">
      <dgm:prSet presAssocID="{F2B2FE00-89E6-4C2A-9409-2EBBCCE3F35E}" presName="node" presStyleLbl="node1" presStyleIdx="2" presStyleCnt="3">
        <dgm:presLayoutVars>
          <dgm:bulletEnabled val="1"/>
        </dgm:presLayoutVars>
      </dgm:prSet>
      <dgm:spPr/>
    </dgm:pt>
  </dgm:ptLst>
  <dgm:cxnLst>
    <dgm:cxn modelId="{22E0E60E-3352-453F-A81A-80166A59CFAC}" srcId="{0D2FBCF2-910F-4F79-9E14-32D2FCFCB9C2}" destId="{2F35DE17-190C-482C-9B55-774501CAE7AF}" srcOrd="1" destOrd="0" parTransId="{B1CA4C11-E5B1-4159-9252-FA9BF493F93F}" sibTransId="{805D9F62-D282-465C-BA6D-7977C2E2DE91}"/>
    <dgm:cxn modelId="{7CC8AA10-9AB6-46DA-BE34-03FCE1A0DB76}" type="presOf" srcId="{DE2E5C48-CF15-4911-9BA8-43B3E1ECDA6A}" destId="{14D13155-C054-43EE-A12D-9F3D66248BC8}" srcOrd="1" destOrd="0" presId="urn:microsoft.com/office/officeart/2005/8/layout/process5"/>
    <dgm:cxn modelId="{78534130-BE24-440C-99FF-4F5803B6781A}" srcId="{0D2FBCF2-910F-4F79-9E14-32D2FCFCB9C2}" destId="{F2B2FE00-89E6-4C2A-9409-2EBBCCE3F35E}" srcOrd="2" destOrd="0" parTransId="{F6B82731-5B79-4370-A80F-B231164C2058}" sibTransId="{31C984FE-6DB7-43F3-A943-122295398222}"/>
    <dgm:cxn modelId="{B6DA8935-F45E-4350-9254-13C8E975A644}" type="presOf" srcId="{2F35DE17-190C-482C-9B55-774501CAE7AF}" destId="{2D469892-B7F7-4525-B681-735EF8ED346F}" srcOrd="0" destOrd="0" presId="urn:microsoft.com/office/officeart/2005/8/layout/process5"/>
    <dgm:cxn modelId="{E31ECE39-1689-4B27-8F32-36BEA141A210}" type="presOf" srcId="{805D9F62-D282-465C-BA6D-7977C2E2DE91}" destId="{12FEE987-01EA-4EE0-816C-C896BEFD04EE}" srcOrd="0" destOrd="0" presId="urn:microsoft.com/office/officeart/2005/8/layout/process5"/>
    <dgm:cxn modelId="{BA1AEA40-9EB5-4023-B7D5-20A99990028C}" type="presOf" srcId="{29C3E7D0-C975-4238-8352-FCDE6274E6AA}" destId="{16A57967-685E-4AFB-A558-D4D9F3BFA1A5}" srcOrd="0" destOrd="0" presId="urn:microsoft.com/office/officeart/2005/8/layout/process5"/>
    <dgm:cxn modelId="{2629A15D-BD64-4874-9EF6-B5D2E923F4D7}" type="presOf" srcId="{F2B2FE00-89E6-4C2A-9409-2EBBCCE3F35E}" destId="{F15230A8-A856-477F-95AA-6C005369F38B}" srcOrd="0" destOrd="0" presId="urn:microsoft.com/office/officeart/2005/8/layout/process5"/>
    <dgm:cxn modelId="{14FD2592-61CC-42E0-9FBE-C19445456DCE}" type="presOf" srcId="{805D9F62-D282-465C-BA6D-7977C2E2DE91}" destId="{FEDC218D-E314-4B5D-8342-7A6415ED6B3F}" srcOrd="1" destOrd="0" presId="urn:microsoft.com/office/officeart/2005/8/layout/process5"/>
    <dgm:cxn modelId="{83347EB6-62E3-4500-84A6-BA2DF67CA7BD}" srcId="{0D2FBCF2-910F-4F79-9E14-32D2FCFCB9C2}" destId="{29C3E7D0-C975-4238-8352-FCDE6274E6AA}" srcOrd="0" destOrd="0" parTransId="{0194D8AE-BF61-4981-9949-500034E586D5}" sibTransId="{DE2E5C48-CF15-4911-9BA8-43B3E1ECDA6A}"/>
    <dgm:cxn modelId="{E1650FC3-BBA4-4CAA-9406-C22FD48AA6F1}" type="presOf" srcId="{0D2FBCF2-910F-4F79-9E14-32D2FCFCB9C2}" destId="{5261BBD4-8D7D-4D04-9EC1-D0EF5F96B749}" srcOrd="0" destOrd="0" presId="urn:microsoft.com/office/officeart/2005/8/layout/process5"/>
    <dgm:cxn modelId="{66CFDCC4-9467-4A51-AFB9-4D3E41A05832}" type="presOf" srcId="{DE2E5C48-CF15-4911-9BA8-43B3E1ECDA6A}" destId="{D6AAFCE2-DFE9-4393-8F75-C95C2A3E49AA}" srcOrd="0" destOrd="0" presId="urn:microsoft.com/office/officeart/2005/8/layout/process5"/>
    <dgm:cxn modelId="{6D1F649F-0F91-4DA6-89FE-8FD2D86146B3}" type="presParOf" srcId="{5261BBD4-8D7D-4D04-9EC1-D0EF5F96B749}" destId="{16A57967-685E-4AFB-A558-D4D9F3BFA1A5}" srcOrd="0" destOrd="0" presId="urn:microsoft.com/office/officeart/2005/8/layout/process5"/>
    <dgm:cxn modelId="{435AACEF-90AE-4AA3-B6DE-EFE9B118471D}" type="presParOf" srcId="{5261BBD4-8D7D-4D04-9EC1-D0EF5F96B749}" destId="{D6AAFCE2-DFE9-4393-8F75-C95C2A3E49AA}" srcOrd="1" destOrd="0" presId="urn:microsoft.com/office/officeart/2005/8/layout/process5"/>
    <dgm:cxn modelId="{7E51192D-E005-4C70-8D10-F2D536B38DE0}" type="presParOf" srcId="{D6AAFCE2-DFE9-4393-8F75-C95C2A3E49AA}" destId="{14D13155-C054-43EE-A12D-9F3D66248BC8}" srcOrd="0" destOrd="0" presId="urn:microsoft.com/office/officeart/2005/8/layout/process5"/>
    <dgm:cxn modelId="{549F35CA-AC11-4AC2-AED8-0EA0FFC5A19F}" type="presParOf" srcId="{5261BBD4-8D7D-4D04-9EC1-D0EF5F96B749}" destId="{2D469892-B7F7-4525-B681-735EF8ED346F}" srcOrd="2" destOrd="0" presId="urn:microsoft.com/office/officeart/2005/8/layout/process5"/>
    <dgm:cxn modelId="{440D93B9-FE08-4A37-A5EA-7DA17D8F68F5}" type="presParOf" srcId="{5261BBD4-8D7D-4D04-9EC1-D0EF5F96B749}" destId="{12FEE987-01EA-4EE0-816C-C896BEFD04EE}" srcOrd="3" destOrd="0" presId="urn:microsoft.com/office/officeart/2005/8/layout/process5"/>
    <dgm:cxn modelId="{6F352E61-0EC6-4CD8-A63B-02D0CEA707AE}" type="presParOf" srcId="{12FEE987-01EA-4EE0-816C-C896BEFD04EE}" destId="{FEDC218D-E314-4B5D-8342-7A6415ED6B3F}" srcOrd="0" destOrd="0" presId="urn:microsoft.com/office/officeart/2005/8/layout/process5"/>
    <dgm:cxn modelId="{1DBB7F8B-097F-4ADE-8E44-B073247FA0AF}" type="presParOf" srcId="{5261BBD4-8D7D-4D04-9EC1-D0EF5F96B749}" destId="{F15230A8-A856-477F-95AA-6C005369F38B}" srcOrd="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3E2A7D7-331B-4490-8C48-D491D47CB6B4}" type="doc">
      <dgm:prSet loTypeId="urn:microsoft.com/office/officeart/2016/7/layout/VerticalHollowActionList" loCatId="List" qsTypeId="urn:microsoft.com/office/officeart/2005/8/quickstyle/simple5" qsCatId="simple" csTypeId="urn:microsoft.com/office/officeart/2005/8/colors/colorful2" csCatId="colorful" phldr="1"/>
      <dgm:spPr/>
      <dgm:t>
        <a:bodyPr/>
        <a:lstStyle/>
        <a:p>
          <a:endParaRPr lang="en-US"/>
        </a:p>
      </dgm:t>
    </dgm:pt>
    <dgm:pt modelId="{7037ADC3-9A10-4D91-8FBD-F116ECA9CF17}">
      <dgm:prSet/>
      <dgm:spPr/>
      <dgm:t>
        <a:bodyPr/>
        <a:lstStyle/>
        <a:p>
          <a:r>
            <a:rPr lang="en-US" dirty="0"/>
            <a:t>Engage</a:t>
          </a:r>
        </a:p>
      </dgm:t>
    </dgm:pt>
    <dgm:pt modelId="{8CD854FC-3D86-466D-AC10-93D1997DC750}" type="parTrans" cxnId="{80344662-0D86-48CE-AFBF-5AB34D4A2A87}">
      <dgm:prSet/>
      <dgm:spPr/>
      <dgm:t>
        <a:bodyPr/>
        <a:lstStyle/>
        <a:p>
          <a:endParaRPr lang="en-US"/>
        </a:p>
      </dgm:t>
    </dgm:pt>
    <dgm:pt modelId="{C5851F28-9E05-4568-A98E-E97AC3866738}" type="sibTrans" cxnId="{80344662-0D86-48CE-AFBF-5AB34D4A2A87}">
      <dgm:prSet/>
      <dgm:spPr/>
      <dgm:t>
        <a:bodyPr/>
        <a:lstStyle/>
        <a:p>
          <a:endParaRPr lang="en-US"/>
        </a:p>
      </dgm:t>
    </dgm:pt>
    <dgm:pt modelId="{F9C4BFF4-3AD3-48C0-8286-D4BB9DCC269A}">
      <dgm:prSet/>
      <dgm:spPr/>
      <dgm:t>
        <a:bodyPr/>
        <a:lstStyle/>
        <a:p>
          <a:r>
            <a:rPr lang="en-US"/>
            <a:t>- Use calm, respectful language</a:t>
          </a:r>
        </a:p>
      </dgm:t>
    </dgm:pt>
    <dgm:pt modelId="{6C1F2EB0-1A00-4CA5-A8AD-8E4A96443579}" type="parTrans" cxnId="{10183967-1C36-49B2-86C6-7204C2AD0640}">
      <dgm:prSet/>
      <dgm:spPr/>
      <dgm:t>
        <a:bodyPr/>
        <a:lstStyle/>
        <a:p>
          <a:endParaRPr lang="en-US"/>
        </a:p>
      </dgm:t>
    </dgm:pt>
    <dgm:pt modelId="{7E8929ED-185F-4B58-879B-3153B6F1909E}" type="sibTrans" cxnId="{10183967-1C36-49B2-86C6-7204C2AD0640}">
      <dgm:prSet/>
      <dgm:spPr/>
      <dgm:t>
        <a:bodyPr/>
        <a:lstStyle/>
        <a:p>
          <a:endParaRPr lang="en-US"/>
        </a:p>
      </dgm:t>
    </dgm:pt>
    <dgm:pt modelId="{28A64E23-AD5D-45B6-9A7D-7B05CE1BEE0F}">
      <dgm:prSet/>
      <dgm:spPr/>
      <dgm:t>
        <a:bodyPr/>
        <a:lstStyle/>
        <a:p>
          <a:r>
            <a:rPr lang="en-US"/>
            <a:t>Emphasize</a:t>
          </a:r>
        </a:p>
      </dgm:t>
    </dgm:pt>
    <dgm:pt modelId="{067A0D87-D419-4C42-8A9B-719F7F9414D0}" type="parTrans" cxnId="{575C9373-1A9F-4934-976B-2DA5BCE0709C}">
      <dgm:prSet/>
      <dgm:spPr/>
      <dgm:t>
        <a:bodyPr/>
        <a:lstStyle/>
        <a:p>
          <a:endParaRPr lang="en-US"/>
        </a:p>
      </dgm:t>
    </dgm:pt>
    <dgm:pt modelId="{DA98A257-5BAE-4002-9753-796E5799FF59}" type="sibTrans" cxnId="{575C9373-1A9F-4934-976B-2DA5BCE0709C}">
      <dgm:prSet/>
      <dgm:spPr/>
      <dgm:t>
        <a:bodyPr/>
        <a:lstStyle/>
        <a:p>
          <a:endParaRPr lang="en-US"/>
        </a:p>
      </dgm:t>
    </dgm:pt>
    <dgm:pt modelId="{264385BC-534D-4E18-90E8-14DF05847F4B}">
      <dgm:prSet/>
      <dgm:spPr/>
      <dgm:t>
        <a:bodyPr/>
        <a:lstStyle/>
        <a:p>
          <a:r>
            <a:rPr lang="en-US"/>
            <a:t>- Emphasize safety and shared decision-making</a:t>
          </a:r>
        </a:p>
      </dgm:t>
    </dgm:pt>
    <dgm:pt modelId="{A3F9146F-B68C-4C72-A983-401AFF0DD43B}" type="parTrans" cxnId="{0E3F047B-9834-4A59-9CC6-82AFE4DCFDBA}">
      <dgm:prSet/>
      <dgm:spPr/>
      <dgm:t>
        <a:bodyPr/>
        <a:lstStyle/>
        <a:p>
          <a:endParaRPr lang="en-US"/>
        </a:p>
      </dgm:t>
    </dgm:pt>
    <dgm:pt modelId="{BDB7C501-1371-4C87-B9EB-170FF47FA469}" type="sibTrans" cxnId="{0E3F047B-9834-4A59-9CC6-82AFE4DCFDBA}">
      <dgm:prSet/>
      <dgm:spPr/>
      <dgm:t>
        <a:bodyPr/>
        <a:lstStyle/>
        <a:p>
          <a:endParaRPr lang="en-US"/>
        </a:p>
      </dgm:t>
    </dgm:pt>
    <dgm:pt modelId="{E8DEA753-880A-46D0-A28E-CF192C26AB83}">
      <dgm:prSet/>
      <dgm:spPr/>
      <dgm:t>
        <a:bodyPr/>
        <a:lstStyle/>
        <a:p>
          <a:r>
            <a:rPr lang="en-US"/>
            <a:t>Avoid</a:t>
          </a:r>
        </a:p>
      </dgm:t>
    </dgm:pt>
    <dgm:pt modelId="{638A7DC8-561B-416B-97FA-5A18AE68BD77}" type="parTrans" cxnId="{A22D35BF-8A8A-4A40-B0F2-A2033B1F4C38}">
      <dgm:prSet/>
      <dgm:spPr/>
      <dgm:t>
        <a:bodyPr/>
        <a:lstStyle/>
        <a:p>
          <a:endParaRPr lang="en-US"/>
        </a:p>
      </dgm:t>
    </dgm:pt>
    <dgm:pt modelId="{0EAEB7CC-0544-4E82-B004-9C594F5D9609}" type="sibTrans" cxnId="{A22D35BF-8A8A-4A40-B0F2-A2033B1F4C38}">
      <dgm:prSet/>
      <dgm:spPr/>
      <dgm:t>
        <a:bodyPr/>
        <a:lstStyle/>
        <a:p>
          <a:endParaRPr lang="en-US"/>
        </a:p>
      </dgm:t>
    </dgm:pt>
    <dgm:pt modelId="{ED2D84A1-0928-4E98-BBC2-257460C537C4}">
      <dgm:prSet/>
      <dgm:spPr/>
      <dgm:t>
        <a:bodyPr/>
        <a:lstStyle/>
        <a:p>
          <a:r>
            <a:rPr lang="en-US"/>
            <a:t>- Avoid forcing; offer choices</a:t>
          </a:r>
        </a:p>
      </dgm:t>
    </dgm:pt>
    <dgm:pt modelId="{CBF1352E-62B2-4FC1-BCFC-92303F9B897A}" type="parTrans" cxnId="{F7399845-3195-4AB8-A2D7-87EA5DE4AC50}">
      <dgm:prSet/>
      <dgm:spPr/>
      <dgm:t>
        <a:bodyPr/>
        <a:lstStyle/>
        <a:p>
          <a:endParaRPr lang="en-US"/>
        </a:p>
      </dgm:t>
    </dgm:pt>
    <dgm:pt modelId="{9CD8ABEA-F4EA-4B20-ACDA-4BD228E2074F}" type="sibTrans" cxnId="{F7399845-3195-4AB8-A2D7-87EA5DE4AC50}">
      <dgm:prSet/>
      <dgm:spPr/>
      <dgm:t>
        <a:bodyPr/>
        <a:lstStyle/>
        <a:p>
          <a:endParaRPr lang="en-US"/>
        </a:p>
      </dgm:t>
    </dgm:pt>
    <dgm:pt modelId="{3DC81D1B-77BF-4D7B-9CDF-FE4310F64F58}">
      <dgm:prSet/>
      <dgm:spPr/>
      <dgm:t>
        <a:bodyPr/>
        <a:lstStyle/>
        <a:p>
          <a:r>
            <a:rPr lang="en-US"/>
            <a:t>Involve</a:t>
          </a:r>
        </a:p>
      </dgm:t>
    </dgm:pt>
    <dgm:pt modelId="{8926269D-F350-4D80-99A6-086F0B98C212}" type="parTrans" cxnId="{672CA16D-0C3D-41B8-947A-EE4357D5D133}">
      <dgm:prSet/>
      <dgm:spPr/>
      <dgm:t>
        <a:bodyPr/>
        <a:lstStyle/>
        <a:p>
          <a:endParaRPr lang="en-US"/>
        </a:p>
      </dgm:t>
    </dgm:pt>
    <dgm:pt modelId="{5D36D8DB-4597-40D6-A5D5-4FA455E77E7C}" type="sibTrans" cxnId="{672CA16D-0C3D-41B8-947A-EE4357D5D133}">
      <dgm:prSet/>
      <dgm:spPr/>
      <dgm:t>
        <a:bodyPr/>
        <a:lstStyle/>
        <a:p>
          <a:endParaRPr lang="en-US"/>
        </a:p>
      </dgm:t>
    </dgm:pt>
    <dgm:pt modelId="{28A88594-1553-42C7-9D19-F7486B197047}">
      <dgm:prSet/>
      <dgm:spPr/>
      <dgm:t>
        <a:bodyPr/>
        <a:lstStyle/>
        <a:p>
          <a:r>
            <a:rPr lang="en-US"/>
            <a:t>- Involve them in planning as much as possible</a:t>
          </a:r>
        </a:p>
      </dgm:t>
    </dgm:pt>
    <dgm:pt modelId="{49C438A2-BE58-4BF4-AE9D-B0F11B2ED9D9}" type="parTrans" cxnId="{335D3CA5-51C2-42A0-B30A-F468055D7D5D}">
      <dgm:prSet/>
      <dgm:spPr/>
      <dgm:t>
        <a:bodyPr/>
        <a:lstStyle/>
        <a:p>
          <a:endParaRPr lang="en-US"/>
        </a:p>
      </dgm:t>
    </dgm:pt>
    <dgm:pt modelId="{079D3458-2302-42D0-96CF-99043DCBE7CE}" type="sibTrans" cxnId="{335D3CA5-51C2-42A0-B30A-F468055D7D5D}">
      <dgm:prSet/>
      <dgm:spPr/>
      <dgm:t>
        <a:bodyPr/>
        <a:lstStyle/>
        <a:p>
          <a:endParaRPr lang="en-US"/>
        </a:p>
      </dgm:t>
    </dgm:pt>
    <dgm:pt modelId="{59B920B3-FF37-43FA-A42F-FAA05584274F}">
      <dgm:prSet/>
      <dgm:spPr/>
      <dgm:t>
        <a:bodyPr/>
        <a:lstStyle/>
        <a:p>
          <a:r>
            <a:rPr lang="en-US"/>
            <a:t>Acknowledge</a:t>
          </a:r>
        </a:p>
      </dgm:t>
    </dgm:pt>
    <dgm:pt modelId="{20EA4767-53A3-4D07-A80C-A387947C4796}" type="parTrans" cxnId="{3F60E8EE-4AF7-4A25-A410-6B66E8BF104F}">
      <dgm:prSet/>
      <dgm:spPr/>
      <dgm:t>
        <a:bodyPr/>
        <a:lstStyle/>
        <a:p>
          <a:endParaRPr lang="en-US"/>
        </a:p>
      </dgm:t>
    </dgm:pt>
    <dgm:pt modelId="{544355B8-7CF8-4A03-88C4-A336848FA55D}" type="sibTrans" cxnId="{3F60E8EE-4AF7-4A25-A410-6B66E8BF104F}">
      <dgm:prSet/>
      <dgm:spPr/>
      <dgm:t>
        <a:bodyPr/>
        <a:lstStyle/>
        <a:p>
          <a:endParaRPr lang="en-US"/>
        </a:p>
      </dgm:t>
    </dgm:pt>
    <dgm:pt modelId="{5E55284D-F989-4452-A4A0-A8E6F95B0123}">
      <dgm:prSet/>
      <dgm:spPr/>
      <dgm:t>
        <a:bodyPr/>
        <a:lstStyle/>
        <a:p>
          <a:r>
            <a:rPr lang="en-US"/>
            <a:t>- Acknowledge fears about independence and dignity</a:t>
          </a:r>
        </a:p>
      </dgm:t>
    </dgm:pt>
    <dgm:pt modelId="{7DB78281-D8DC-4AF4-B38D-27A6B4E33448}" type="parTrans" cxnId="{B519BFDA-3A07-43B2-BC1A-550A598C382E}">
      <dgm:prSet/>
      <dgm:spPr/>
      <dgm:t>
        <a:bodyPr/>
        <a:lstStyle/>
        <a:p>
          <a:endParaRPr lang="en-US"/>
        </a:p>
      </dgm:t>
    </dgm:pt>
    <dgm:pt modelId="{01260738-1ABC-431A-9421-C3AAC8E3C377}" type="sibTrans" cxnId="{B519BFDA-3A07-43B2-BC1A-550A598C382E}">
      <dgm:prSet/>
      <dgm:spPr/>
      <dgm:t>
        <a:bodyPr/>
        <a:lstStyle/>
        <a:p>
          <a:endParaRPr lang="en-US"/>
        </a:p>
      </dgm:t>
    </dgm:pt>
    <dgm:pt modelId="{28626194-F018-46E0-BA29-1AC7EED3CB87}" type="pres">
      <dgm:prSet presAssocID="{C3E2A7D7-331B-4490-8C48-D491D47CB6B4}" presName="Name0" presStyleCnt="0">
        <dgm:presLayoutVars>
          <dgm:dir/>
          <dgm:animLvl val="lvl"/>
          <dgm:resizeHandles val="exact"/>
        </dgm:presLayoutVars>
      </dgm:prSet>
      <dgm:spPr/>
    </dgm:pt>
    <dgm:pt modelId="{1E4FFD15-7682-4997-8702-905EDCE3F04A}" type="pres">
      <dgm:prSet presAssocID="{7037ADC3-9A10-4D91-8FBD-F116ECA9CF17}" presName="linNode" presStyleCnt="0"/>
      <dgm:spPr/>
    </dgm:pt>
    <dgm:pt modelId="{0A40926A-35A0-4B3A-8257-6597B305D77C}" type="pres">
      <dgm:prSet presAssocID="{7037ADC3-9A10-4D91-8FBD-F116ECA9CF17}" presName="parentText" presStyleLbl="solidFgAcc1" presStyleIdx="0" presStyleCnt="5">
        <dgm:presLayoutVars>
          <dgm:chMax val="1"/>
          <dgm:bulletEnabled/>
        </dgm:presLayoutVars>
      </dgm:prSet>
      <dgm:spPr/>
    </dgm:pt>
    <dgm:pt modelId="{52C7CFFA-661C-458F-A5B6-2E5CD3699C56}" type="pres">
      <dgm:prSet presAssocID="{7037ADC3-9A10-4D91-8FBD-F116ECA9CF17}" presName="descendantText" presStyleLbl="alignNode1" presStyleIdx="0" presStyleCnt="5">
        <dgm:presLayoutVars>
          <dgm:bulletEnabled/>
        </dgm:presLayoutVars>
      </dgm:prSet>
      <dgm:spPr/>
    </dgm:pt>
    <dgm:pt modelId="{C540E10D-C412-4A85-A7A9-D0A15AF54356}" type="pres">
      <dgm:prSet presAssocID="{C5851F28-9E05-4568-A98E-E97AC3866738}" presName="sp" presStyleCnt="0"/>
      <dgm:spPr/>
    </dgm:pt>
    <dgm:pt modelId="{4E841637-ED6C-445A-A1B9-1F65E8E09353}" type="pres">
      <dgm:prSet presAssocID="{28A64E23-AD5D-45B6-9A7D-7B05CE1BEE0F}" presName="linNode" presStyleCnt="0"/>
      <dgm:spPr/>
    </dgm:pt>
    <dgm:pt modelId="{54F6EBDB-2990-41F6-9D04-3AE8109ACC98}" type="pres">
      <dgm:prSet presAssocID="{28A64E23-AD5D-45B6-9A7D-7B05CE1BEE0F}" presName="parentText" presStyleLbl="solidFgAcc1" presStyleIdx="1" presStyleCnt="5">
        <dgm:presLayoutVars>
          <dgm:chMax val="1"/>
          <dgm:bulletEnabled/>
        </dgm:presLayoutVars>
      </dgm:prSet>
      <dgm:spPr/>
    </dgm:pt>
    <dgm:pt modelId="{56A8E0F3-E21E-4725-8F27-7435E770501B}" type="pres">
      <dgm:prSet presAssocID="{28A64E23-AD5D-45B6-9A7D-7B05CE1BEE0F}" presName="descendantText" presStyleLbl="alignNode1" presStyleIdx="1" presStyleCnt="5">
        <dgm:presLayoutVars>
          <dgm:bulletEnabled/>
        </dgm:presLayoutVars>
      </dgm:prSet>
      <dgm:spPr/>
    </dgm:pt>
    <dgm:pt modelId="{7A5D19E8-7259-4D95-A56A-A2FA4F13C661}" type="pres">
      <dgm:prSet presAssocID="{DA98A257-5BAE-4002-9753-796E5799FF59}" presName="sp" presStyleCnt="0"/>
      <dgm:spPr/>
    </dgm:pt>
    <dgm:pt modelId="{2ABF7F41-EC6C-40FC-A3E7-0F2B7FEE9600}" type="pres">
      <dgm:prSet presAssocID="{E8DEA753-880A-46D0-A28E-CF192C26AB83}" presName="linNode" presStyleCnt="0"/>
      <dgm:spPr/>
    </dgm:pt>
    <dgm:pt modelId="{4398AD17-4784-4D99-9AA1-4BDA737B148C}" type="pres">
      <dgm:prSet presAssocID="{E8DEA753-880A-46D0-A28E-CF192C26AB83}" presName="parentText" presStyleLbl="solidFgAcc1" presStyleIdx="2" presStyleCnt="5">
        <dgm:presLayoutVars>
          <dgm:chMax val="1"/>
          <dgm:bulletEnabled/>
        </dgm:presLayoutVars>
      </dgm:prSet>
      <dgm:spPr/>
    </dgm:pt>
    <dgm:pt modelId="{5D200BB5-2FD9-4CD0-942A-9C4B923B2574}" type="pres">
      <dgm:prSet presAssocID="{E8DEA753-880A-46D0-A28E-CF192C26AB83}" presName="descendantText" presStyleLbl="alignNode1" presStyleIdx="2" presStyleCnt="5">
        <dgm:presLayoutVars>
          <dgm:bulletEnabled/>
        </dgm:presLayoutVars>
      </dgm:prSet>
      <dgm:spPr/>
    </dgm:pt>
    <dgm:pt modelId="{C4F4C853-7012-422B-B903-977B7401E52E}" type="pres">
      <dgm:prSet presAssocID="{0EAEB7CC-0544-4E82-B004-9C594F5D9609}" presName="sp" presStyleCnt="0"/>
      <dgm:spPr/>
    </dgm:pt>
    <dgm:pt modelId="{9AB33254-19B7-4B58-A058-76FEA18A8243}" type="pres">
      <dgm:prSet presAssocID="{3DC81D1B-77BF-4D7B-9CDF-FE4310F64F58}" presName="linNode" presStyleCnt="0"/>
      <dgm:spPr/>
    </dgm:pt>
    <dgm:pt modelId="{79D201AB-5BC2-43C1-B9FA-B5E3666BFC5B}" type="pres">
      <dgm:prSet presAssocID="{3DC81D1B-77BF-4D7B-9CDF-FE4310F64F58}" presName="parentText" presStyleLbl="solidFgAcc1" presStyleIdx="3" presStyleCnt="5">
        <dgm:presLayoutVars>
          <dgm:chMax val="1"/>
          <dgm:bulletEnabled/>
        </dgm:presLayoutVars>
      </dgm:prSet>
      <dgm:spPr/>
    </dgm:pt>
    <dgm:pt modelId="{CF986CC1-50B4-4ABB-ABC7-A2560080C4DC}" type="pres">
      <dgm:prSet presAssocID="{3DC81D1B-77BF-4D7B-9CDF-FE4310F64F58}" presName="descendantText" presStyleLbl="alignNode1" presStyleIdx="3" presStyleCnt="5">
        <dgm:presLayoutVars>
          <dgm:bulletEnabled/>
        </dgm:presLayoutVars>
      </dgm:prSet>
      <dgm:spPr/>
    </dgm:pt>
    <dgm:pt modelId="{40892BB0-891C-49E7-B0E2-2F57E5BF5291}" type="pres">
      <dgm:prSet presAssocID="{5D36D8DB-4597-40D6-A5D5-4FA455E77E7C}" presName="sp" presStyleCnt="0"/>
      <dgm:spPr/>
    </dgm:pt>
    <dgm:pt modelId="{9923B5CC-3C27-4AD0-92D2-1790DC5F990A}" type="pres">
      <dgm:prSet presAssocID="{59B920B3-FF37-43FA-A42F-FAA05584274F}" presName="linNode" presStyleCnt="0"/>
      <dgm:spPr/>
    </dgm:pt>
    <dgm:pt modelId="{43EE478B-A726-4F92-BAA0-BABB8114FBD7}" type="pres">
      <dgm:prSet presAssocID="{59B920B3-FF37-43FA-A42F-FAA05584274F}" presName="parentText" presStyleLbl="solidFgAcc1" presStyleIdx="4" presStyleCnt="5">
        <dgm:presLayoutVars>
          <dgm:chMax val="1"/>
          <dgm:bulletEnabled/>
        </dgm:presLayoutVars>
      </dgm:prSet>
      <dgm:spPr/>
    </dgm:pt>
    <dgm:pt modelId="{75365EFA-36DC-4361-8FEB-54F922D183E3}" type="pres">
      <dgm:prSet presAssocID="{59B920B3-FF37-43FA-A42F-FAA05584274F}" presName="descendantText" presStyleLbl="alignNode1" presStyleIdx="4" presStyleCnt="5">
        <dgm:presLayoutVars>
          <dgm:bulletEnabled/>
        </dgm:presLayoutVars>
      </dgm:prSet>
      <dgm:spPr/>
    </dgm:pt>
  </dgm:ptLst>
  <dgm:cxnLst>
    <dgm:cxn modelId="{906C0001-919B-4D4A-A009-5291F0858BAE}" type="presOf" srcId="{59B920B3-FF37-43FA-A42F-FAA05584274F}" destId="{43EE478B-A726-4F92-BAA0-BABB8114FBD7}" srcOrd="0" destOrd="0" presId="urn:microsoft.com/office/officeart/2016/7/layout/VerticalHollowActionList"/>
    <dgm:cxn modelId="{90EC0815-ABBA-4107-910A-CF0C08DB1956}" type="presOf" srcId="{28A88594-1553-42C7-9D19-F7486B197047}" destId="{CF986CC1-50B4-4ABB-ABC7-A2560080C4DC}" srcOrd="0" destOrd="0" presId="urn:microsoft.com/office/officeart/2016/7/layout/VerticalHollowActionList"/>
    <dgm:cxn modelId="{E10F7A23-8993-4642-98F7-125916B75B6D}" type="presOf" srcId="{5E55284D-F989-4452-A4A0-A8E6F95B0123}" destId="{75365EFA-36DC-4361-8FEB-54F922D183E3}" srcOrd="0" destOrd="0" presId="urn:microsoft.com/office/officeart/2016/7/layout/VerticalHollowActionList"/>
    <dgm:cxn modelId="{80344662-0D86-48CE-AFBF-5AB34D4A2A87}" srcId="{C3E2A7D7-331B-4490-8C48-D491D47CB6B4}" destId="{7037ADC3-9A10-4D91-8FBD-F116ECA9CF17}" srcOrd="0" destOrd="0" parTransId="{8CD854FC-3D86-466D-AC10-93D1997DC750}" sibTransId="{C5851F28-9E05-4568-A98E-E97AC3866738}"/>
    <dgm:cxn modelId="{F7399845-3195-4AB8-A2D7-87EA5DE4AC50}" srcId="{E8DEA753-880A-46D0-A28E-CF192C26AB83}" destId="{ED2D84A1-0928-4E98-BBC2-257460C537C4}" srcOrd="0" destOrd="0" parTransId="{CBF1352E-62B2-4FC1-BCFC-92303F9B897A}" sibTransId="{9CD8ABEA-F4EA-4B20-ACDA-4BD228E2074F}"/>
    <dgm:cxn modelId="{10183967-1C36-49B2-86C6-7204C2AD0640}" srcId="{7037ADC3-9A10-4D91-8FBD-F116ECA9CF17}" destId="{F9C4BFF4-3AD3-48C0-8286-D4BB9DCC269A}" srcOrd="0" destOrd="0" parTransId="{6C1F2EB0-1A00-4CA5-A8AD-8E4A96443579}" sibTransId="{7E8929ED-185F-4B58-879B-3153B6F1909E}"/>
    <dgm:cxn modelId="{672CA16D-0C3D-41B8-947A-EE4357D5D133}" srcId="{C3E2A7D7-331B-4490-8C48-D491D47CB6B4}" destId="{3DC81D1B-77BF-4D7B-9CDF-FE4310F64F58}" srcOrd="3" destOrd="0" parTransId="{8926269D-F350-4D80-99A6-086F0B98C212}" sibTransId="{5D36D8DB-4597-40D6-A5D5-4FA455E77E7C}"/>
    <dgm:cxn modelId="{575C9373-1A9F-4934-976B-2DA5BCE0709C}" srcId="{C3E2A7D7-331B-4490-8C48-D491D47CB6B4}" destId="{28A64E23-AD5D-45B6-9A7D-7B05CE1BEE0F}" srcOrd="1" destOrd="0" parTransId="{067A0D87-D419-4C42-8A9B-719F7F9414D0}" sibTransId="{DA98A257-5BAE-4002-9753-796E5799FF59}"/>
    <dgm:cxn modelId="{A3C40D74-E4D8-49C1-B325-20C423A21484}" type="presOf" srcId="{28A64E23-AD5D-45B6-9A7D-7B05CE1BEE0F}" destId="{54F6EBDB-2990-41F6-9D04-3AE8109ACC98}" srcOrd="0" destOrd="0" presId="urn:microsoft.com/office/officeart/2016/7/layout/VerticalHollowActionList"/>
    <dgm:cxn modelId="{237C0077-CCF1-4020-974C-1CD83D9B767C}" type="presOf" srcId="{264385BC-534D-4E18-90E8-14DF05847F4B}" destId="{56A8E0F3-E21E-4725-8F27-7435E770501B}" srcOrd="0" destOrd="0" presId="urn:microsoft.com/office/officeart/2016/7/layout/VerticalHollowActionList"/>
    <dgm:cxn modelId="{0E3F047B-9834-4A59-9CC6-82AFE4DCFDBA}" srcId="{28A64E23-AD5D-45B6-9A7D-7B05CE1BEE0F}" destId="{264385BC-534D-4E18-90E8-14DF05847F4B}" srcOrd="0" destOrd="0" parTransId="{A3F9146F-B68C-4C72-A983-401AFF0DD43B}" sibTransId="{BDB7C501-1371-4C87-B9EB-170FF47FA469}"/>
    <dgm:cxn modelId="{335D3CA5-51C2-42A0-B30A-F468055D7D5D}" srcId="{3DC81D1B-77BF-4D7B-9CDF-FE4310F64F58}" destId="{28A88594-1553-42C7-9D19-F7486B197047}" srcOrd="0" destOrd="0" parTransId="{49C438A2-BE58-4BF4-AE9D-B0F11B2ED9D9}" sibTransId="{079D3458-2302-42D0-96CF-99043DCBE7CE}"/>
    <dgm:cxn modelId="{190B13BB-51C8-4327-B9AE-01A10B90DB96}" type="presOf" srcId="{ED2D84A1-0928-4E98-BBC2-257460C537C4}" destId="{5D200BB5-2FD9-4CD0-942A-9C4B923B2574}" srcOrd="0" destOrd="0" presId="urn:microsoft.com/office/officeart/2016/7/layout/VerticalHollowActionList"/>
    <dgm:cxn modelId="{A22D35BF-8A8A-4A40-B0F2-A2033B1F4C38}" srcId="{C3E2A7D7-331B-4490-8C48-D491D47CB6B4}" destId="{E8DEA753-880A-46D0-A28E-CF192C26AB83}" srcOrd="2" destOrd="0" parTransId="{638A7DC8-561B-416B-97FA-5A18AE68BD77}" sibTransId="{0EAEB7CC-0544-4E82-B004-9C594F5D9609}"/>
    <dgm:cxn modelId="{F73B1DC7-6737-43DC-BCEF-6A59731EC082}" type="presOf" srcId="{C3E2A7D7-331B-4490-8C48-D491D47CB6B4}" destId="{28626194-F018-46E0-BA29-1AC7EED3CB87}" srcOrd="0" destOrd="0" presId="urn:microsoft.com/office/officeart/2016/7/layout/VerticalHollowActionList"/>
    <dgm:cxn modelId="{B519BFDA-3A07-43B2-BC1A-550A598C382E}" srcId="{59B920B3-FF37-43FA-A42F-FAA05584274F}" destId="{5E55284D-F989-4452-A4A0-A8E6F95B0123}" srcOrd="0" destOrd="0" parTransId="{7DB78281-D8DC-4AF4-B38D-27A6B4E33448}" sibTransId="{01260738-1ABC-431A-9421-C3AAC8E3C377}"/>
    <dgm:cxn modelId="{085D1CEA-50D0-40CF-98F5-2B8D67F0DD48}" type="presOf" srcId="{3DC81D1B-77BF-4D7B-9CDF-FE4310F64F58}" destId="{79D201AB-5BC2-43C1-B9FA-B5E3666BFC5B}" srcOrd="0" destOrd="0" presId="urn:microsoft.com/office/officeart/2016/7/layout/VerticalHollowActionList"/>
    <dgm:cxn modelId="{3F60E8EE-4AF7-4A25-A410-6B66E8BF104F}" srcId="{C3E2A7D7-331B-4490-8C48-D491D47CB6B4}" destId="{59B920B3-FF37-43FA-A42F-FAA05584274F}" srcOrd="4" destOrd="0" parTransId="{20EA4767-53A3-4D07-A80C-A387947C4796}" sibTransId="{544355B8-7CF8-4A03-88C4-A336848FA55D}"/>
    <dgm:cxn modelId="{E18F97FB-9885-473D-BA1E-4BB99E2B44E7}" type="presOf" srcId="{7037ADC3-9A10-4D91-8FBD-F116ECA9CF17}" destId="{0A40926A-35A0-4B3A-8257-6597B305D77C}" srcOrd="0" destOrd="0" presId="urn:microsoft.com/office/officeart/2016/7/layout/VerticalHollowActionList"/>
    <dgm:cxn modelId="{B1AB50FE-3625-491C-B74F-3E08E7B30EAC}" type="presOf" srcId="{E8DEA753-880A-46D0-A28E-CF192C26AB83}" destId="{4398AD17-4784-4D99-9AA1-4BDA737B148C}" srcOrd="0" destOrd="0" presId="urn:microsoft.com/office/officeart/2016/7/layout/VerticalHollowActionList"/>
    <dgm:cxn modelId="{38ED54FF-F047-4F49-B7DD-D5139B45306E}" type="presOf" srcId="{F9C4BFF4-3AD3-48C0-8286-D4BB9DCC269A}" destId="{52C7CFFA-661C-458F-A5B6-2E5CD3699C56}" srcOrd="0" destOrd="0" presId="urn:microsoft.com/office/officeart/2016/7/layout/VerticalHollowActionList"/>
    <dgm:cxn modelId="{B6387D50-7ABF-48ED-A786-34A79E004E9E}" type="presParOf" srcId="{28626194-F018-46E0-BA29-1AC7EED3CB87}" destId="{1E4FFD15-7682-4997-8702-905EDCE3F04A}" srcOrd="0" destOrd="0" presId="urn:microsoft.com/office/officeart/2016/7/layout/VerticalHollowActionList"/>
    <dgm:cxn modelId="{A42232D4-1B80-4D1A-9BC0-357CDC1ACD01}" type="presParOf" srcId="{1E4FFD15-7682-4997-8702-905EDCE3F04A}" destId="{0A40926A-35A0-4B3A-8257-6597B305D77C}" srcOrd="0" destOrd="0" presId="urn:microsoft.com/office/officeart/2016/7/layout/VerticalHollowActionList"/>
    <dgm:cxn modelId="{FC6B5881-6237-4AD2-B6B8-87B095E8C59A}" type="presParOf" srcId="{1E4FFD15-7682-4997-8702-905EDCE3F04A}" destId="{52C7CFFA-661C-458F-A5B6-2E5CD3699C56}" srcOrd="1" destOrd="0" presId="urn:microsoft.com/office/officeart/2016/7/layout/VerticalHollowActionList"/>
    <dgm:cxn modelId="{2704CFFE-9CE2-494D-8286-66752DAAA53D}" type="presParOf" srcId="{28626194-F018-46E0-BA29-1AC7EED3CB87}" destId="{C540E10D-C412-4A85-A7A9-D0A15AF54356}" srcOrd="1" destOrd="0" presId="urn:microsoft.com/office/officeart/2016/7/layout/VerticalHollowActionList"/>
    <dgm:cxn modelId="{233457D3-465E-4812-8493-63A568DAFCC8}" type="presParOf" srcId="{28626194-F018-46E0-BA29-1AC7EED3CB87}" destId="{4E841637-ED6C-445A-A1B9-1F65E8E09353}" srcOrd="2" destOrd="0" presId="urn:microsoft.com/office/officeart/2016/7/layout/VerticalHollowActionList"/>
    <dgm:cxn modelId="{E83B7580-CC7D-40AA-9F59-C1E0BE45B6BD}" type="presParOf" srcId="{4E841637-ED6C-445A-A1B9-1F65E8E09353}" destId="{54F6EBDB-2990-41F6-9D04-3AE8109ACC98}" srcOrd="0" destOrd="0" presId="urn:microsoft.com/office/officeart/2016/7/layout/VerticalHollowActionList"/>
    <dgm:cxn modelId="{DA386DFE-16C3-41D5-B3E5-179982478131}" type="presParOf" srcId="{4E841637-ED6C-445A-A1B9-1F65E8E09353}" destId="{56A8E0F3-E21E-4725-8F27-7435E770501B}" srcOrd="1" destOrd="0" presId="urn:microsoft.com/office/officeart/2016/7/layout/VerticalHollowActionList"/>
    <dgm:cxn modelId="{AFD03815-4164-42DB-8450-470B7D9B2666}" type="presParOf" srcId="{28626194-F018-46E0-BA29-1AC7EED3CB87}" destId="{7A5D19E8-7259-4D95-A56A-A2FA4F13C661}" srcOrd="3" destOrd="0" presId="urn:microsoft.com/office/officeart/2016/7/layout/VerticalHollowActionList"/>
    <dgm:cxn modelId="{FAC4BFCF-0282-4542-88CF-D832C4AD061C}" type="presParOf" srcId="{28626194-F018-46E0-BA29-1AC7EED3CB87}" destId="{2ABF7F41-EC6C-40FC-A3E7-0F2B7FEE9600}" srcOrd="4" destOrd="0" presId="urn:microsoft.com/office/officeart/2016/7/layout/VerticalHollowActionList"/>
    <dgm:cxn modelId="{398AD2E9-0969-4083-99E7-8DFA1191B20F}" type="presParOf" srcId="{2ABF7F41-EC6C-40FC-A3E7-0F2B7FEE9600}" destId="{4398AD17-4784-4D99-9AA1-4BDA737B148C}" srcOrd="0" destOrd="0" presId="urn:microsoft.com/office/officeart/2016/7/layout/VerticalHollowActionList"/>
    <dgm:cxn modelId="{378997A3-DA49-4AD5-9DF8-61868DB48CC5}" type="presParOf" srcId="{2ABF7F41-EC6C-40FC-A3E7-0F2B7FEE9600}" destId="{5D200BB5-2FD9-4CD0-942A-9C4B923B2574}" srcOrd="1" destOrd="0" presId="urn:microsoft.com/office/officeart/2016/7/layout/VerticalHollowActionList"/>
    <dgm:cxn modelId="{03536359-4C9F-48FE-9583-FEFC25F69265}" type="presParOf" srcId="{28626194-F018-46E0-BA29-1AC7EED3CB87}" destId="{C4F4C853-7012-422B-B903-977B7401E52E}" srcOrd="5" destOrd="0" presId="urn:microsoft.com/office/officeart/2016/7/layout/VerticalHollowActionList"/>
    <dgm:cxn modelId="{67C7422F-5B49-48DB-9981-42C69739FF97}" type="presParOf" srcId="{28626194-F018-46E0-BA29-1AC7EED3CB87}" destId="{9AB33254-19B7-4B58-A058-76FEA18A8243}" srcOrd="6" destOrd="0" presId="urn:microsoft.com/office/officeart/2016/7/layout/VerticalHollowActionList"/>
    <dgm:cxn modelId="{82142BBC-B9FC-4377-AD0A-D7E483082742}" type="presParOf" srcId="{9AB33254-19B7-4B58-A058-76FEA18A8243}" destId="{79D201AB-5BC2-43C1-B9FA-B5E3666BFC5B}" srcOrd="0" destOrd="0" presId="urn:microsoft.com/office/officeart/2016/7/layout/VerticalHollowActionList"/>
    <dgm:cxn modelId="{3836160A-4F67-48D9-819E-7AB46C166155}" type="presParOf" srcId="{9AB33254-19B7-4B58-A058-76FEA18A8243}" destId="{CF986CC1-50B4-4ABB-ABC7-A2560080C4DC}" srcOrd="1" destOrd="0" presId="urn:microsoft.com/office/officeart/2016/7/layout/VerticalHollowActionList"/>
    <dgm:cxn modelId="{276CA3C8-A95E-45D8-893F-24CC44AABE1F}" type="presParOf" srcId="{28626194-F018-46E0-BA29-1AC7EED3CB87}" destId="{40892BB0-891C-49E7-B0E2-2F57E5BF5291}" srcOrd="7" destOrd="0" presId="urn:microsoft.com/office/officeart/2016/7/layout/VerticalHollowActionList"/>
    <dgm:cxn modelId="{0290CCC5-5ABD-434E-A3B2-4A2C8D9C99B0}" type="presParOf" srcId="{28626194-F018-46E0-BA29-1AC7EED3CB87}" destId="{9923B5CC-3C27-4AD0-92D2-1790DC5F990A}" srcOrd="8" destOrd="0" presId="urn:microsoft.com/office/officeart/2016/7/layout/VerticalHollowActionList"/>
    <dgm:cxn modelId="{1B019E60-6CC3-4EBD-9BF2-A2160B607B1F}" type="presParOf" srcId="{9923B5CC-3C27-4AD0-92D2-1790DC5F990A}" destId="{43EE478B-A726-4F92-BAA0-BABB8114FBD7}" srcOrd="0" destOrd="0" presId="urn:microsoft.com/office/officeart/2016/7/layout/VerticalHollowActionList"/>
    <dgm:cxn modelId="{92D7372A-20B9-4241-A129-B6FD09DFCF09}" type="presParOf" srcId="{9923B5CC-3C27-4AD0-92D2-1790DC5F990A}" destId="{75365EFA-36DC-4361-8FEB-54F922D183E3}" srcOrd="1" destOrd="0" presId="urn:microsoft.com/office/officeart/2016/7/layout/VerticalHollow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4BC521-3190-43FB-A2FC-777942BE4CF6}">
      <dsp:nvSpPr>
        <dsp:cNvPr id="0" name=""/>
        <dsp:cNvSpPr/>
      </dsp:nvSpPr>
      <dsp:spPr>
        <a:xfrm>
          <a:off x="0" y="0"/>
          <a:ext cx="8097012" cy="783240"/>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1. Informal support from trusted friends/family</a:t>
          </a:r>
        </a:p>
      </dsp:txBody>
      <dsp:txXfrm>
        <a:off x="22940" y="22940"/>
        <a:ext cx="7160195" cy="737360"/>
      </dsp:txXfrm>
    </dsp:sp>
    <dsp:sp modelId="{901A9215-C3FF-4E9D-90FD-339AA72C5456}">
      <dsp:nvSpPr>
        <dsp:cNvPr id="0" name=""/>
        <dsp:cNvSpPr/>
      </dsp:nvSpPr>
      <dsp:spPr>
        <a:xfrm>
          <a:off x="604647" y="892024"/>
          <a:ext cx="8097012" cy="783240"/>
        </a:xfrm>
        <a:prstGeom prst="roundRect">
          <a:avLst>
            <a:gd name="adj" fmla="val 10000"/>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2. Supported Decision-Making Agreements (SDM)</a:t>
          </a:r>
        </a:p>
      </dsp:txBody>
      <dsp:txXfrm>
        <a:off x="627587" y="914964"/>
        <a:ext cx="6937378" cy="737360"/>
      </dsp:txXfrm>
    </dsp:sp>
    <dsp:sp modelId="{94585BB6-4753-40E4-AD19-6169DEF2EC57}">
      <dsp:nvSpPr>
        <dsp:cNvPr id="0" name=""/>
        <dsp:cNvSpPr/>
      </dsp:nvSpPr>
      <dsp:spPr>
        <a:xfrm>
          <a:off x="1209293" y="1784048"/>
          <a:ext cx="8097012" cy="783240"/>
        </a:xfrm>
        <a:prstGeom prst="roundRect">
          <a:avLst>
            <a:gd name="adj" fmla="val 10000"/>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3. Default Surrogates and Representative Payees</a:t>
          </a:r>
        </a:p>
      </dsp:txBody>
      <dsp:txXfrm>
        <a:off x="1232233" y="1806988"/>
        <a:ext cx="6937378" cy="737360"/>
      </dsp:txXfrm>
    </dsp:sp>
    <dsp:sp modelId="{8C09507A-2E76-4CF5-A60A-6E709833669E}">
      <dsp:nvSpPr>
        <dsp:cNvPr id="0" name=""/>
        <dsp:cNvSpPr/>
      </dsp:nvSpPr>
      <dsp:spPr>
        <a:xfrm>
          <a:off x="1813940" y="2676072"/>
          <a:ext cx="8097012" cy="783240"/>
        </a:xfrm>
        <a:prstGeom prst="roundRect">
          <a:avLst>
            <a:gd name="adj" fmla="val 10000"/>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4. Advance Health Care Directives, Health Care Agents and Durable Powers of Attorney (POA)</a:t>
          </a:r>
        </a:p>
      </dsp:txBody>
      <dsp:txXfrm>
        <a:off x="1836880" y="2699012"/>
        <a:ext cx="6937378" cy="737360"/>
      </dsp:txXfrm>
    </dsp:sp>
    <dsp:sp modelId="{A1E2F223-AE5D-4D46-BEBC-23F31965FC41}">
      <dsp:nvSpPr>
        <dsp:cNvPr id="0" name=""/>
        <dsp:cNvSpPr/>
      </dsp:nvSpPr>
      <dsp:spPr>
        <a:xfrm>
          <a:off x="2418587" y="3568097"/>
          <a:ext cx="8097012" cy="783240"/>
        </a:xfrm>
        <a:prstGeom prst="roundRect">
          <a:avLst>
            <a:gd name="adj" fmla="val 10000"/>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5. Guardianship</a:t>
          </a:r>
        </a:p>
      </dsp:txBody>
      <dsp:txXfrm>
        <a:off x="2441527" y="3591037"/>
        <a:ext cx="6937378" cy="737360"/>
      </dsp:txXfrm>
    </dsp:sp>
    <dsp:sp modelId="{5BD8F4A8-E45E-4FE7-AB06-66EE4AB38D77}">
      <dsp:nvSpPr>
        <dsp:cNvPr id="0" name=""/>
        <dsp:cNvSpPr/>
      </dsp:nvSpPr>
      <dsp:spPr>
        <a:xfrm>
          <a:off x="7587905" y="572200"/>
          <a:ext cx="509106" cy="509106"/>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7702454" y="572200"/>
        <a:ext cx="280008" cy="383102"/>
      </dsp:txXfrm>
    </dsp:sp>
    <dsp:sp modelId="{60CFFB4F-1B31-46E9-9E5D-10DDDDC1656B}">
      <dsp:nvSpPr>
        <dsp:cNvPr id="0" name=""/>
        <dsp:cNvSpPr/>
      </dsp:nvSpPr>
      <dsp:spPr>
        <a:xfrm>
          <a:off x="8192552" y="1464225"/>
          <a:ext cx="509106" cy="509106"/>
        </a:xfrm>
        <a:prstGeom prst="downArrow">
          <a:avLst>
            <a:gd name="adj1" fmla="val 55000"/>
            <a:gd name="adj2" fmla="val 45000"/>
          </a:avLst>
        </a:prstGeom>
        <a:solidFill>
          <a:schemeClr val="accent2">
            <a:tint val="40000"/>
            <a:alpha val="90000"/>
            <a:hueOff val="2244906"/>
            <a:satOff val="-20744"/>
            <a:lumOff val="-2338"/>
            <a:alphaOff val="0"/>
          </a:schemeClr>
        </a:solidFill>
        <a:ln w="19050" cap="flat" cmpd="sng" algn="ctr">
          <a:solidFill>
            <a:schemeClr val="accent2">
              <a:tint val="40000"/>
              <a:alpha val="90000"/>
              <a:hueOff val="2244906"/>
              <a:satOff val="-20744"/>
              <a:lumOff val="-23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8307101" y="1464225"/>
        <a:ext cx="280008" cy="383102"/>
      </dsp:txXfrm>
    </dsp:sp>
    <dsp:sp modelId="{11BD627E-2797-4D81-BB28-D5539BC87994}">
      <dsp:nvSpPr>
        <dsp:cNvPr id="0" name=""/>
        <dsp:cNvSpPr/>
      </dsp:nvSpPr>
      <dsp:spPr>
        <a:xfrm>
          <a:off x="8797199" y="2343195"/>
          <a:ext cx="509106" cy="509106"/>
        </a:xfrm>
        <a:prstGeom prst="downArrow">
          <a:avLst>
            <a:gd name="adj1" fmla="val 55000"/>
            <a:gd name="adj2" fmla="val 45000"/>
          </a:avLst>
        </a:prstGeom>
        <a:solidFill>
          <a:schemeClr val="accent2">
            <a:tint val="40000"/>
            <a:alpha val="90000"/>
            <a:hueOff val="4489812"/>
            <a:satOff val="-41488"/>
            <a:lumOff val="-4677"/>
            <a:alphaOff val="0"/>
          </a:schemeClr>
        </a:solidFill>
        <a:ln w="19050" cap="flat" cmpd="sng" algn="ctr">
          <a:solidFill>
            <a:schemeClr val="accent2">
              <a:tint val="40000"/>
              <a:alpha val="90000"/>
              <a:hueOff val="4489812"/>
              <a:satOff val="-41488"/>
              <a:lumOff val="-46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8911748" y="2343195"/>
        <a:ext cx="280008" cy="383102"/>
      </dsp:txXfrm>
    </dsp:sp>
    <dsp:sp modelId="{65EB0A81-5E73-43D2-873B-C7E01ED3330C}">
      <dsp:nvSpPr>
        <dsp:cNvPr id="0" name=""/>
        <dsp:cNvSpPr/>
      </dsp:nvSpPr>
      <dsp:spPr>
        <a:xfrm>
          <a:off x="9401846" y="3243922"/>
          <a:ext cx="509106" cy="509106"/>
        </a:xfrm>
        <a:prstGeom prst="downArrow">
          <a:avLst>
            <a:gd name="adj1" fmla="val 55000"/>
            <a:gd name="adj2" fmla="val 45000"/>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9516395" y="3243922"/>
        <a:ext cx="280008" cy="3831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7625ED-6A48-42B3-BEB4-4FE0CDC58693}">
      <dsp:nvSpPr>
        <dsp:cNvPr id="0" name=""/>
        <dsp:cNvSpPr/>
      </dsp:nvSpPr>
      <dsp:spPr>
        <a:xfrm>
          <a:off x="0" y="651"/>
          <a:ext cx="6651253" cy="152498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759884-63CA-4036-A2A8-FD9EC9467366}">
      <dsp:nvSpPr>
        <dsp:cNvPr id="0" name=""/>
        <dsp:cNvSpPr/>
      </dsp:nvSpPr>
      <dsp:spPr>
        <a:xfrm>
          <a:off x="461309" y="343774"/>
          <a:ext cx="838743" cy="83874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C03231C-5C07-4CE6-9F5C-0E32DEE08476}">
      <dsp:nvSpPr>
        <dsp:cNvPr id="0" name=""/>
        <dsp:cNvSpPr/>
      </dsp:nvSpPr>
      <dsp:spPr>
        <a:xfrm>
          <a:off x="1761361" y="651"/>
          <a:ext cx="4889891" cy="15249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395" tIns="161395" rIns="161395" bIns="161395" numCol="1" spcCol="1270" anchor="ctr" anchorCtr="0">
          <a:noAutofit/>
        </a:bodyPr>
        <a:lstStyle/>
        <a:p>
          <a:pPr marL="0" lvl="0" indent="0" algn="l" defTabSz="1111250">
            <a:lnSpc>
              <a:spcPct val="90000"/>
            </a:lnSpc>
            <a:spcBef>
              <a:spcPct val="0"/>
            </a:spcBef>
            <a:spcAft>
              <a:spcPct val="35000"/>
            </a:spcAft>
            <a:buNone/>
          </a:pPr>
          <a:r>
            <a:rPr lang="en-US" sz="2500" kern="1200"/>
            <a:t>Durable POA: manages finances if capacity is lost</a:t>
          </a:r>
        </a:p>
      </dsp:txBody>
      <dsp:txXfrm>
        <a:off x="1761361" y="651"/>
        <a:ext cx="4889891" cy="1524988"/>
      </dsp:txXfrm>
    </dsp:sp>
    <dsp:sp modelId="{C591FE3F-21DA-4C0A-AB4B-B5A77DAF0D2F}">
      <dsp:nvSpPr>
        <dsp:cNvPr id="0" name=""/>
        <dsp:cNvSpPr/>
      </dsp:nvSpPr>
      <dsp:spPr>
        <a:xfrm>
          <a:off x="0" y="1906887"/>
          <a:ext cx="6651253" cy="152498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D48B6D-E80B-4CC3-857A-F28EC2611B40}">
      <dsp:nvSpPr>
        <dsp:cNvPr id="0" name=""/>
        <dsp:cNvSpPr/>
      </dsp:nvSpPr>
      <dsp:spPr>
        <a:xfrm>
          <a:off x="461309" y="2250010"/>
          <a:ext cx="838743" cy="83874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F38DB63-2662-4393-8733-94E646519EE8}">
      <dsp:nvSpPr>
        <dsp:cNvPr id="0" name=""/>
        <dsp:cNvSpPr/>
      </dsp:nvSpPr>
      <dsp:spPr>
        <a:xfrm>
          <a:off x="1761361" y="1906887"/>
          <a:ext cx="4889891" cy="15249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395" tIns="161395" rIns="161395" bIns="161395" numCol="1" spcCol="1270" anchor="ctr" anchorCtr="0">
          <a:noAutofit/>
        </a:bodyPr>
        <a:lstStyle/>
        <a:p>
          <a:pPr marL="0" lvl="0" indent="0" algn="l" defTabSz="1111250">
            <a:lnSpc>
              <a:spcPct val="90000"/>
            </a:lnSpc>
            <a:spcBef>
              <a:spcPct val="0"/>
            </a:spcBef>
            <a:spcAft>
              <a:spcPct val="35000"/>
            </a:spcAft>
            <a:buNone/>
          </a:pPr>
          <a:r>
            <a:rPr lang="en-US" sz="2500" kern="1200" dirty="0"/>
            <a:t>- Advance Health Care Directive: Healthcare Power of Attorney</a:t>
          </a:r>
        </a:p>
      </dsp:txBody>
      <dsp:txXfrm>
        <a:off x="1761361" y="1906887"/>
        <a:ext cx="4889891" cy="1524988"/>
      </dsp:txXfrm>
    </dsp:sp>
    <dsp:sp modelId="{42F83110-4FF6-4A50-8DE9-8D9554C2AED3}">
      <dsp:nvSpPr>
        <dsp:cNvPr id="0" name=""/>
        <dsp:cNvSpPr/>
      </dsp:nvSpPr>
      <dsp:spPr>
        <a:xfrm>
          <a:off x="0" y="3813123"/>
          <a:ext cx="6651253" cy="152498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90D690-2CB1-419E-B06E-1A183D98CF29}">
      <dsp:nvSpPr>
        <dsp:cNvPr id="0" name=""/>
        <dsp:cNvSpPr/>
      </dsp:nvSpPr>
      <dsp:spPr>
        <a:xfrm>
          <a:off x="461309" y="4156246"/>
          <a:ext cx="838743" cy="83874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0A1AB05-B5AE-4860-ADF1-B9229617D0D3}">
      <dsp:nvSpPr>
        <dsp:cNvPr id="0" name=""/>
        <dsp:cNvSpPr/>
      </dsp:nvSpPr>
      <dsp:spPr>
        <a:xfrm>
          <a:off x="1761361" y="3813123"/>
          <a:ext cx="4889891" cy="15249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395" tIns="161395" rIns="161395" bIns="161395" numCol="1" spcCol="1270" anchor="ctr" anchorCtr="0">
          <a:noAutofit/>
        </a:bodyPr>
        <a:lstStyle/>
        <a:p>
          <a:pPr marL="0" lvl="0" indent="0" algn="l" defTabSz="1111250">
            <a:lnSpc>
              <a:spcPct val="90000"/>
            </a:lnSpc>
            <a:spcBef>
              <a:spcPct val="0"/>
            </a:spcBef>
            <a:spcAft>
              <a:spcPct val="35000"/>
            </a:spcAft>
            <a:buNone/>
          </a:pPr>
          <a:r>
            <a:rPr lang="en-US" sz="2500" kern="1200"/>
            <a:t>- Should be completed early—before capacity becomes questionable</a:t>
          </a:r>
        </a:p>
      </dsp:txBody>
      <dsp:txXfrm>
        <a:off x="1761361" y="3813123"/>
        <a:ext cx="4889891" cy="15249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F2D2D7-D813-48DC-AE2E-3FA318C9E124}">
      <dsp:nvSpPr>
        <dsp:cNvPr id="0" name=""/>
        <dsp:cNvSpPr/>
      </dsp:nvSpPr>
      <dsp:spPr>
        <a:xfrm>
          <a:off x="0" y="531"/>
          <a:ext cx="10515600" cy="124470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B4850D-4B5C-44F8-8F86-271759AD7262}">
      <dsp:nvSpPr>
        <dsp:cNvPr id="0" name=""/>
        <dsp:cNvSpPr/>
      </dsp:nvSpPr>
      <dsp:spPr>
        <a:xfrm>
          <a:off x="376522" y="280590"/>
          <a:ext cx="684586" cy="6845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0B0FC9A-AEED-4E61-A06A-36732A9C5A52}">
      <dsp:nvSpPr>
        <dsp:cNvPr id="0" name=""/>
        <dsp:cNvSpPr/>
      </dsp:nvSpPr>
      <dsp:spPr>
        <a:xfrm>
          <a:off x="1437631" y="531"/>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666750">
            <a:lnSpc>
              <a:spcPct val="90000"/>
            </a:lnSpc>
            <a:spcBef>
              <a:spcPct val="0"/>
            </a:spcBef>
            <a:spcAft>
              <a:spcPct val="35000"/>
            </a:spcAft>
            <a:buNone/>
          </a:pPr>
          <a:r>
            <a:rPr lang="en-US" sz="1500" kern="1200"/>
            <a:t>A Durable Personal Power of Attorney is durable because it is designed to survive the incapacity of the principal. It is personal because it relates only to personal assets and interests, not routine business matters that are specific event targeted and short lived, and it is a power of attorney because it allows one person, the principal, to give authority to another person, the agent, to act on the principal's behalf.</a:t>
          </a:r>
        </a:p>
      </dsp:txBody>
      <dsp:txXfrm>
        <a:off x="1437631" y="531"/>
        <a:ext cx="9077968" cy="1244702"/>
      </dsp:txXfrm>
    </dsp:sp>
    <dsp:sp modelId="{EB922B3B-620E-4B0B-A9B6-33F11E0226E3}">
      <dsp:nvSpPr>
        <dsp:cNvPr id="0" name=""/>
        <dsp:cNvSpPr/>
      </dsp:nvSpPr>
      <dsp:spPr>
        <a:xfrm>
          <a:off x="0" y="1556410"/>
          <a:ext cx="10515600" cy="124470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5919AD-EE31-47FC-AEDB-7334D1B13873}">
      <dsp:nvSpPr>
        <dsp:cNvPr id="0" name=""/>
        <dsp:cNvSpPr/>
      </dsp:nvSpPr>
      <dsp:spPr>
        <a:xfrm>
          <a:off x="376522" y="1836468"/>
          <a:ext cx="684586" cy="6845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4473FA7-B03A-432C-9B91-863EEB0CCF67}">
      <dsp:nvSpPr>
        <dsp:cNvPr id="0" name=""/>
        <dsp:cNvSpPr/>
      </dsp:nvSpPr>
      <dsp:spPr>
        <a:xfrm>
          <a:off x="1437631" y="1556410"/>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666750">
            <a:lnSpc>
              <a:spcPct val="90000"/>
            </a:lnSpc>
            <a:spcBef>
              <a:spcPct val="0"/>
            </a:spcBef>
            <a:spcAft>
              <a:spcPct val="35000"/>
            </a:spcAft>
            <a:buNone/>
          </a:pPr>
          <a:r>
            <a:rPr lang="en-US" sz="1500" kern="1200"/>
            <a:t>It relates only to financial matters; it does not relate to health care decisions.</a:t>
          </a:r>
        </a:p>
      </dsp:txBody>
      <dsp:txXfrm>
        <a:off x="1437631" y="1556410"/>
        <a:ext cx="9077968" cy="1244702"/>
      </dsp:txXfrm>
    </dsp:sp>
    <dsp:sp modelId="{825D8B8F-3D95-449C-9F68-536AE947AB32}">
      <dsp:nvSpPr>
        <dsp:cNvPr id="0" name=""/>
        <dsp:cNvSpPr/>
      </dsp:nvSpPr>
      <dsp:spPr>
        <a:xfrm>
          <a:off x="0" y="3112289"/>
          <a:ext cx="10515600" cy="124470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04658DF-135E-46CE-B6A2-8B77BB091935}">
      <dsp:nvSpPr>
        <dsp:cNvPr id="0" name=""/>
        <dsp:cNvSpPr/>
      </dsp:nvSpPr>
      <dsp:spPr>
        <a:xfrm>
          <a:off x="376522" y="3392347"/>
          <a:ext cx="684586" cy="6845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4AF4DCD-2B88-4B4C-A2CE-31EAF53C29DD}">
      <dsp:nvSpPr>
        <dsp:cNvPr id="0" name=""/>
        <dsp:cNvSpPr/>
      </dsp:nvSpPr>
      <dsp:spPr>
        <a:xfrm>
          <a:off x="1437631" y="3112289"/>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666750">
            <a:lnSpc>
              <a:spcPct val="90000"/>
            </a:lnSpc>
            <a:spcBef>
              <a:spcPct val="0"/>
            </a:spcBef>
            <a:spcAft>
              <a:spcPct val="35000"/>
            </a:spcAft>
            <a:buNone/>
          </a:pPr>
          <a:r>
            <a:rPr lang="en-US" sz="1500" kern="1200"/>
            <a:t>It may either take effect immediately, or only take effect upon the principal’s incapacity as documented by a doctor.</a:t>
          </a:r>
        </a:p>
      </dsp:txBody>
      <dsp:txXfrm>
        <a:off x="1437631" y="3112289"/>
        <a:ext cx="9077968" cy="12447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57967-685E-4AFB-A558-D4D9F3BFA1A5}">
      <dsp:nvSpPr>
        <dsp:cNvPr id="0" name=""/>
        <dsp:cNvSpPr/>
      </dsp:nvSpPr>
      <dsp:spPr>
        <a:xfrm>
          <a:off x="1134" y="902823"/>
          <a:ext cx="2420357" cy="145221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Used when a person is unable to make decisions AND no alternatives are in place</a:t>
          </a:r>
        </a:p>
      </dsp:txBody>
      <dsp:txXfrm>
        <a:off x="43668" y="945357"/>
        <a:ext cx="2335289" cy="1367146"/>
      </dsp:txXfrm>
    </dsp:sp>
    <dsp:sp modelId="{D6AAFCE2-DFE9-4393-8F75-C95C2A3E49AA}">
      <dsp:nvSpPr>
        <dsp:cNvPr id="0" name=""/>
        <dsp:cNvSpPr/>
      </dsp:nvSpPr>
      <dsp:spPr>
        <a:xfrm>
          <a:off x="2634483" y="1328806"/>
          <a:ext cx="513115" cy="6002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634483" y="1448856"/>
        <a:ext cx="359181" cy="360148"/>
      </dsp:txXfrm>
    </dsp:sp>
    <dsp:sp modelId="{2D469892-B7F7-4525-B681-735EF8ED346F}">
      <dsp:nvSpPr>
        <dsp:cNvPr id="0" name=""/>
        <dsp:cNvSpPr/>
      </dsp:nvSpPr>
      <dsp:spPr>
        <a:xfrm>
          <a:off x="3389635" y="902823"/>
          <a:ext cx="2420357" cy="145221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 Requires filing a petition with the Court of Chancery</a:t>
          </a:r>
        </a:p>
      </dsp:txBody>
      <dsp:txXfrm>
        <a:off x="3432169" y="945357"/>
        <a:ext cx="2335289" cy="1367146"/>
      </dsp:txXfrm>
    </dsp:sp>
    <dsp:sp modelId="{12FEE987-01EA-4EE0-816C-C896BEFD04EE}">
      <dsp:nvSpPr>
        <dsp:cNvPr id="0" name=""/>
        <dsp:cNvSpPr/>
      </dsp:nvSpPr>
      <dsp:spPr>
        <a:xfrm rot="5400000">
          <a:off x="4343256" y="2524463"/>
          <a:ext cx="513115" cy="6002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4419740" y="2568029"/>
        <a:ext cx="360148" cy="359181"/>
      </dsp:txXfrm>
    </dsp:sp>
    <dsp:sp modelId="{F15230A8-A856-477F-95AA-6C005369F38B}">
      <dsp:nvSpPr>
        <dsp:cNvPr id="0" name=""/>
        <dsp:cNvSpPr/>
      </dsp:nvSpPr>
      <dsp:spPr>
        <a:xfrm>
          <a:off x="3389635" y="3323181"/>
          <a:ext cx="2420357" cy="145221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 Court evaluates capacity and appoints a guardian (person, property, or both)</a:t>
          </a:r>
        </a:p>
      </dsp:txBody>
      <dsp:txXfrm>
        <a:off x="3432169" y="3365715"/>
        <a:ext cx="2335289" cy="13671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C7CFFA-661C-458F-A5B6-2E5CD3699C56}">
      <dsp:nvSpPr>
        <dsp:cNvPr id="0" name=""/>
        <dsp:cNvSpPr/>
      </dsp:nvSpPr>
      <dsp:spPr>
        <a:xfrm>
          <a:off x="2103120" y="1890"/>
          <a:ext cx="8412480" cy="82968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63225" tIns="210740" rIns="163225" bIns="210740" numCol="1" spcCol="1270" anchor="ctr" anchorCtr="0">
          <a:noAutofit/>
        </a:bodyPr>
        <a:lstStyle/>
        <a:p>
          <a:pPr marL="0" lvl="0" indent="0" algn="l" defTabSz="889000">
            <a:lnSpc>
              <a:spcPct val="90000"/>
            </a:lnSpc>
            <a:spcBef>
              <a:spcPct val="0"/>
            </a:spcBef>
            <a:spcAft>
              <a:spcPct val="35000"/>
            </a:spcAft>
            <a:buNone/>
          </a:pPr>
          <a:r>
            <a:rPr lang="en-US" sz="2000" kern="1200"/>
            <a:t>- Use calm, respectful language</a:t>
          </a:r>
        </a:p>
      </dsp:txBody>
      <dsp:txXfrm>
        <a:off x="2103120" y="1890"/>
        <a:ext cx="8412480" cy="829686"/>
      </dsp:txXfrm>
    </dsp:sp>
    <dsp:sp modelId="{0A40926A-35A0-4B3A-8257-6597B305D77C}">
      <dsp:nvSpPr>
        <dsp:cNvPr id="0" name=""/>
        <dsp:cNvSpPr/>
      </dsp:nvSpPr>
      <dsp:spPr>
        <a:xfrm>
          <a:off x="0" y="1890"/>
          <a:ext cx="2103120" cy="829686"/>
        </a:xfrm>
        <a:prstGeom prst="rect">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11290" tIns="81955" rIns="111290" bIns="81955" numCol="1" spcCol="1270" anchor="ctr" anchorCtr="0">
          <a:noAutofit/>
        </a:bodyPr>
        <a:lstStyle/>
        <a:p>
          <a:pPr marL="0" lvl="0" indent="0" algn="ctr" defTabSz="1111250">
            <a:lnSpc>
              <a:spcPct val="90000"/>
            </a:lnSpc>
            <a:spcBef>
              <a:spcPct val="0"/>
            </a:spcBef>
            <a:spcAft>
              <a:spcPct val="35000"/>
            </a:spcAft>
            <a:buNone/>
          </a:pPr>
          <a:r>
            <a:rPr lang="en-US" sz="2500" kern="1200" dirty="0"/>
            <a:t>Engage</a:t>
          </a:r>
        </a:p>
      </dsp:txBody>
      <dsp:txXfrm>
        <a:off x="0" y="1890"/>
        <a:ext cx="2103120" cy="829686"/>
      </dsp:txXfrm>
    </dsp:sp>
    <dsp:sp modelId="{56A8E0F3-E21E-4725-8F27-7435E770501B}">
      <dsp:nvSpPr>
        <dsp:cNvPr id="0" name=""/>
        <dsp:cNvSpPr/>
      </dsp:nvSpPr>
      <dsp:spPr>
        <a:xfrm>
          <a:off x="2103120" y="881358"/>
          <a:ext cx="8412480" cy="829686"/>
        </a:xfrm>
        <a:prstGeom prst="rect">
          <a:avLst/>
        </a:prstGeom>
        <a:gradFill rotWithShape="0">
          <a:gsLst>
            <a:gs pos="0">
              <a:schemeClr val="accent2">
                <a:hueOff val="1610903"/>
                <a:satOff val="-4623"/>
                <a:lumOff val="-7402"/>
                <a:alphaOff val="0"/>
                <a:satMod val="103000"/>
                <a:lumMod val="102000"/>
                <a:tint val="94000"/>
              </a:schemeClr>
            </a:gs>
            <a:gs pos="50000">
              <a:schemeClr val="accent2">
                <a:hueOff val="1610903"/>
                <a:satOff val="-4623"/>
                <a:lumOff val="-7402"/>
                <a:alphaOff val="0"/>
                <a:satMod val="110000"/>
                <a:lumMod val="100000"/>
                <a:shade val="100000"/>
              </a:schemeClr>
            </a:gs>
            <a:gs pos="100000">
              <a:schemeClr val="accent2">
                <a:hueOff val="1610903"/>
                <a:satOff val="-4623"/>
                <a:lumOff val="-7402"/>
                <a:alphaOff val="0"/>
                <a:lumMod val="99000"/>
                <a:satMod val="120000"/>
                <a:shade val="78000"/>
              </a:schemeClr>
            </a:gs>
          </a:gsLst>
          <a:lin ang="5400000" scaled="0"/>
        </a:gradFill>
        <a:ln w="12700" cap="flat" cmpd="sng" algn="ctr">
          <a:solidFill>
            <a:schemeClr val="accent2">
              <a:hueOff val="1610903"/>
              <a:satOff val="-4623"/>
              <a:lumOff val="-7402"/>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63225" tIns="210740" rIns="163225" bIns="210740" numCol="1" spcCol="1270" anchor="ctr" anchorCtr="0">
          <a:noAutofit/>
        </a:bodyPr>
        <a:lstStyle/>
        <a:p>
          <a:pPr marL="0" lvl="0" indent="0" algn="l" defTabSz="889000">
            <a:lnSpc>
              <a:spcPct val="90000"/>
            </a:lnSpc>
            <a:spcBef>
              <a:spcPct val="0"/>
            </a:spcBef>
            <a:spcAft>
              <a:spcPct val="35000"/>
            </a:spcAft>
            <a:buNone/>
          </a:pPr>
          <a:r>
            <a:rPr lang="en-US" sz="2000" kern="1200"/>
            <a:t>- Emphasize safety and shared decision-making</a:t>
          </a:r>
        </a:p>
      </dsp:txBody>
      <dsp:txXfrm>
        <a:off x="2103120" y="881358"/>
        <a:ext cx="8412480" cy="829686"/>
      </dsp:txXfrm>
    </dsp:sp>
    <dsp:sp modelId="{54F6EBDB-2990-41F6-9D04-3AE8109ACC98}">
      <dsp:nvSpPr>
        <dsp:cNvPr id="0" name=""/>
        <dsp:cNvSpPr/>
      </dsp:nvSpPr>
      <dsp:spPr>
        <a:xfrm>
          <a:off x="0" y="881358"/>
          <a:ext cx="2103120" cy="829686"/>
        </a:xfrm>
        <a:prstGeom prst="rect">
          <a:avLst/>
        </a:prstGeom>
        <a:solidFill>
          <a:schemeClr val="lt1">
            <a:hueOff val="0"/>
            <a:satOff val="0"/>
            <a:lumOff val="0"/>
            <a:alphaOff val="0"/>
          </a:schemeClr>
        </a:solidFill>
        <a:ln w="12700" cap="flat" cmpd="sng" algn="ctr">
          <a:solidFill>
            <a:schemeClr val="accent2">
              <a:hueOff val="1610903"/>
              <a:satOff val="-4623"/>
              <a:lumOff val="-7402"/>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11290" tIns="81955" rIns="111290" bIns="81955" numCol="1" spcCol="1270" anchor="ctr" anchorCtr="0">
          <a:noAutofit/>
        </a:bodyPr>
        <a:lstStyle/>
        <a:p>
          <a:pPr marL="0" lvl="0" indent="0" algn="ctr" defTabSz="1111250">
            <a:lnSpc>
              <a:spcPct val="90000"/>
            </a:lnSpc>
            <a:spcBef>
              <a:spcPct val="0"/>
            </a:spcBef>
            <a:spcAft>
              <a:spcPct val="35000"/>
            </a:spcAft>
            <a:buNone/>
          </a:pPr>
          <a:r>
            <a:rPr lang="en-US" sz="2500" kern="1200"/>
            <a:t>Emphasize</a:t>
          </a:r>
        </a:p>
      </dsp:txBody>
      <dsp:txXfrm>
        <a:off x="0" y="881358"/>
        <a:ext cx="2103120" cy="829686"/>
      </dsp:txXfrm>
    </dsp:sp>
    <dsp:sp modelId="{5D200BB5-2FD9-4CD0-942A-9C4B923B2574}">
      <dsp:nvSpPr>
        <dsp:cNvPr id="0" name=""/>
        <dsp:cNvSpPr/>
      </dsp:nvSpPr>
      <dsp:spPr>
        <a:xfrm>
          <a:off x="2103120" y="1760825"/>
          <a:ext cx="8412480" cy="829686"/>
        </a:xfrm>
        <a:prstGeom prst="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w="12700" cap="flat" cmpd="sng" algn="ctr">
          <a:solidFill>
            <a:schemeClr val="accent2">
              <a:hueOff val="3221807"/>
              <a:satOff val="-9246"/>
              <a:lumOff val="-14805"/>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63225" tIns="210740" rIns="163225" bIns="210740" numCol="1" spcCol="1270" anchor="ctr" anchorCtr="0">
          <a:noAutofit/>
        </a:bodyPr>
        <a:lstStyle/>
        <a:p>
          <a:pPr marL="0" lvl="0" indent="0" algn="l" defTabSz="889000">
            <a:lnSpc>
              <a:spcPct val="90000"/>
            </a:lnSpc>
            <a:spcBef>
              <a:spcPct val="0"/>
            </a:spcBef>
            <a:spcAft>
              <a:spcPct val="35000"/>
            </a:spcAft>
            <a:buNone/>
          </a:pPr>
          <a:r>
            <a:rPr lang="en-US" sz="2000" kern="1200"/>
            <a:t>- Avoid forcing; offer choices</a:t>
          </a:r>
        </a:p>
      </dsp:txBody>
      <dsp:txXfrm>
        <a:off x="2103120" y="1760825"/>
        <a:ext cx="8412480" cy="829686"/>
      </dsp:txXfrm>
    </dsp:sp>
    <dsp:sp modelId="{4398AD17-4784-4D99-9AA1-4BDA737B148C}">
      <dsp:nvSpPr>
        <dsp:cNvPr id="0" name=""/>
        <dsp:cNvSpPr/>
      </dsp:nvSpPr>
      <dsp:spPr>
        <a:xfrm>
          <a:off x="0" y="1760825"/>
          <a:ext cx="2103120" cy="829686"/>
        </a:xfrm>
        <a:prstGeom prst="rect">
          <a:avLst/>
        </a:prstGeom>
        <a:solidFill>
          <a:schemeClr val="lt1">
            <a:hueOff val="0"/>
            <a:satOff val="0"/>
            <a:lumOff val="0"/>
            <a:alphaOff val="0"/>
          </a:schemeClr>
        </a:solidFill>
        <a:ln w="12700" cap="flat" cmpd="sng" algn="ctr">
          <a:solidFill>
            <a:schemeClr val="accent2">
              <a:hueOff val="3221807"/>
              <a:satOff val="-9246"/>
              <a:lumOff val="-1480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11290" tIns="81955" rIns="111290" bIns="81955" numCol="1" spcCol="1270" anchor="ctr" anchorCtr="0">
          <a:noAutofit/>
        </a:bodyPr>
        <a:lstStyle/>
        <a:p>
          <a:pPr marL="0" lvl="0" indent="0" algn="ctr" defTabSz="1111250">
            <a:lnSpc>
              <a:spcPct val="90000"/>
            </a:lnSpc>
            <a:spcBef>
              <a:spcPct val="0"/>
            </a:spcBef>
            <a:spcAft>
              <a:spcPct val="35000"/>
            </a:spcAft>
            <a:buNone/>
          </a:pPr>
          <a:r>
            <a:rPr lang="en-US" sz="2500" kern="1200"/>
            <a:t>Avoid</a:t>
          </a:r>
        </a:p>
      </dsp:txBody>
      <dsp:txXfrm>
        <a:off x="0" y="1760825"/>
        <a:ext cx="2103120" cy="829686"/>
      </dsp:txXfrm>
    </dsp:sp>
    <dsp:sp modelId="{CF986CC1-50B4-4ABB-ABC7-A2560080C4DC}">
      <dsp:nvSpPr>
        <dsp:cNvPr id="0" name=""/>
        <dsp:cNvSpPr/>
      </dsp:nvSpPr>
      <dsp:spPr>
        <a:xfrm>
          <a:off x="2103120" y="2640293"/>
          <a:ext cx="8412480" cy="829686"/>
        </a:xfrm>
        <a:prstGeom prst="rect">
          <a:avLst/>
        </a:prstGeom>
        <a:gradFill rotWithShape="0">
          <a:gsLst>
            <a:gs pos="0">
              <a:schemeClr val="accent2">
                <a:hueOff val="4832710"/>
                <a:satOff val="-13870"/>
                <a:lumOff val="-22207"/>
                <a:alphaOff val="0"/>
                <a:satMod val="103000"/>
                <a:lumMod val="102000"/>
                <a:tint val="94000"/>
              </a:schemeClr>
            </a:gs>
            <a:gs pos="50000">
              <a:schemeClr val="accent2">
                <a:hueOff val="4832710"/>
                <a:satOff val="-13870"/>
                <a:lumOff val="-22207"/>
                <a:alphaOff val="0"/>
                <a:satMod val="110000"/>
                <a:lumMod val="100000"/>
                <a:shade val="100000"/>
              </a:schemeClr>
            </a:gs>
            <a:gs pos="100000">
              <a:schemeClr val="accent2">
                <a:hueOff val="4832710"/>
                <a:satOff val="-13870"/>
                <a:lumOff val="-22207"/>
                <a:alphaOff val="0"/>
                <a:lumMod val="99000"/>
                <a:satMod val="120000"/>
                <a:shade val="78000"/>
              </a:schemeClr>
            </a:gs>
          </a:gsLst>
          <a:lin ang="5400000" scaled="0"/>
        </a:gradFill>
        <a:ln w="12700" cap="flat" cmpd="sng" algn="ctr">
          <a:solidFill>
            <a:schemeClr val="accent2">
              <a:hueOff val="4832710"/>
              <a:satOff val="-13870"/>
              <a:lumOff val="-22207"/>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63225" tIns="210740" rIns="163225" bIns="210740" numCol="1" spcCol="1270" anchor="ctr" anchorCtr="0">
          <a:noAutofit/>
        </a:bodyPr>
        <a:lstStyle/>
        <a:p>
          <a:pPr marL="0" lvl="0" indent="0" algn="l" defTabSz="889000">
            <a:lnSpc>
              <a:spcPct val="90000"/>
            </a:lnSpc>
            <a:spcBef>
              <a:spcPct val="0"/>
            </a:spcBef>
            <a:spcAft>
              <a:spcPct val="35000"/>
            </a:spcAft>
            <a:buNone/>
          </a:pPr>
          <a:r>
            <a:rPr lang="en-US" sz="2000" kern="1200"/>
            <a:t>- Involve them in planning as much as possible</a:t>
          </a:r>
        </a:p>
      </dsp:txBody>
      <dsp:txXfrm>
        <a:off x="2103120" y="2640293"/>
        <a:ext cx="8412480" cy="829686"/>
      </dsp:txXfrm>
    </dsp:sp>
    <dsp:sp modelId="{79D201AB-5BC2-43C1-B9FA-B5E3666BFC5B}">
      <dsp:nvSpPr>
        <dsp:cNvPr id="0" name=""/>
        <dsp:cNvSpPr/>
      </dsp:nvSpPr>
      <dsp:spPr>
        <a:xfrm>
          <a:off x="0" y="2640293"/>
          <a:ext cx="2103120" cy="829686"/>
        </a:xfrm>
        <a:prstGeom prst="rect">
          <a:avLst/>
        </a:prstGeom>
        <a:solidFill>
          <a:schemeClr val="lt1">
            <a:hueOff val="0"/>
            <a:satOff val="0"/>
            <a:lumOff val="0"/>
            <a:alphaOff val="0"/>
          </a:schemeClr>
        </a:solidFill>
        <a:ln w="12700" cap="flat" cmpd="sng" algn="ctr">
          <a:solidFill>
            <a:schemeClr val="accent2">
              <a:hueOff val="4832710"/>
              <a:satOff val="-13870"/>
              <a:lumOff val="-2220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11290" tIns="81955" rIns="111290" bIns="81955" numCol="1" spcCol="1270" anchor="ctr" anchorCtr="0">
          <a:noAutofit/>
        </a:bodyPr>
        <a:lstStyle/>
        <a:p>
          <a:pPr marL="0" lvl="0" indent="0" algn="ctr" defTabSz="1111250">
            <a:lnSpc>
              <a:spcPct val="90000"/>
            </a:lnSpc>
            <a:spcBef>
              <a:spcPct val="0"/>
            </a:spcBef>
            <a:spcAft>
              <a:spcPct val="35000"/>
            </a:spcAft>
            <a:buNone/>
          </a:pPr>
          <a:r>
            <a:rPr lang="en-US" sz="2500" kern="1200"/>
            <a:t>Involve</a:t>
          </a:r>
        </a:p>
      </dsp:txBody>
      <dsp:txXfrm>
        <a:off x="0" y="2640293"/>
        <a:ext cx="2103120" cy="829686"/>
      </dsp:txXfrm>
    </dsp:sp>
    <dsp:sp modelId="{75365EFA-36DC-4361-8FEB-54F922D183E3}">
      <dsp:nvSpPr>
        <dsp:cNvPr id="0" name=""/>
        <dsp:cNvSpPr/>
      </dsp:nvSpPr>
      <dsp:spPr>
        <a:xfrm>
          <a:off x="2103120" y="3519760"/>
          <a:ext cx="8412480" cy="829686"/>
        </a:xfrm>
        <a:prstGeom prst="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w="12700" cap="flat" cmpd="sng" algn="ctr">
          <a:solidFill>
            <a:schemeClr val="accent2">
              <a:hueOff val="6443614"/>
              <a:satOff val="-18493"/>
              <a:lumOff val="-29609"/>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63225" tIns="210740" rIns="163225" bIns="210740" numCol="1" spcCol="1270" anchor="ctr" anchorCtr="0">
          <a:noAutofit/>
        </a:bodyPr>
        <a:lstStyle/>
        <a:p>
          <a:pPr marL="0" lvl="0" indent="0" algn="l" defTabSz="889000">
            <a:lnSpc>
              <a:spcPct val="90000"/>
            </a:lnSpc>
            <a:spcBef>
              <a:spcPct val="0"/>
            </a:spcBef>
            <a:spcAft>
              <a:spcPct val="35000"/>
            </a:spcAft>
            <a:buNone/>
          </a:pPr>
          <a:r>
            <a:rPr lang="en-US" sz="2000" kern="1200"/>
            <a:t>- Acknowledge fears about independence and dignity</a:t>
          </a:r>
        </a:p>
      </dsp:txBody>
      <dsp:txXfrm>
        <a:off x="2103120" y="3519760"/>
        <a:ext cx="8412480" cy="829686"/>
      </dsp:txXfrm>
    </dsp:sp>
    <dsp:sp modelId="{43EE478B-A726-4F92-BAA0-BABB8114FBD7}">
      <dsp:nvSpPr>
        <dsp:cNvPr id="0" name=""/>
        <dsp:cNvSpPr/>
      </dsp:nvSpPr>
      <dsp:spPr>
        <a:xfrm>
          <a:off x="0" y="3519760"/>
          <a:ext cx="2103120" cy="829686"/>
        </a:xfrm>
        <a:prstGeom prst="rect">
          <a:avLst/>
        </a:prstGeom>
        <a:solidFill>
          <a:schemeClr val="lt1">
            <a:hueOff val="0"/>
            <a:satOff val="0"/>
            <a:lumOff val="0"/>
            <a:alphaOff val="0"/>
          </a:schemeClr>
        </a:solidFill>
        <a:ln w="12700" cap="flat" cmpd="sng" algn="ctr">
          <a:solidFill>
            <a:schemeClr val="accent2">
              <a:hueOff val="6443614"/>
              <a:satOff val="-18493"/>
              <a:lumOff val="-29609"/>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11290" tIns="81955" rIns="111290" bIns="81955" numCol="1" spcCol="1270" anchor="ctr" anchorCtr="0">
          <a:noAutofit/>
        </a:bodyPr>
        <a:lstStyle/>
        <a:p>
          <a:pPr marL="0" lvl="0" indent="0" algn="ctr" defTabSz="1111250">
            <a:lnSpc>
              <a:spcPct val="90000"/>
            </a:lnSpc>
            <a:spcBef>
              <a:spcPct val="0"/>
            </a:spcBef>
            <a:spcAft>
              <a:spcPct val="35000"/>
            </a:spcAft>
            <a:buNone/>
          </a:pPr>
          <a:r>
            <a:rPr lang="en-US" sz="2500" kern="1200"/>
            <a:t>Acknowledge</a:t>
          </a:r>
        </a:p>
      </dsp:txBody>
      <dsp:txXfrm>
        <a:off x="0" y="3519760"/>
        <a:ext cx="2103120" cy="829686"/>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71F90-A3D4-F0BB-D0E5-99A4E8C69D3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FEC748-A4B8-055C-1FCA-17D8129F9B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B29A86-C0AB-60F9-0B78-129F5AE669CA}"/>
              </a:ext>
            </a:extLst>
          </p:cNvPr>
          <p:cNvSpPr>
            <a:spLocks noGrp="1"/>
          </p:cNvSpPr>
          <p:nvPr>
            <p:ph type="dt" sz="half" idx="10"/>
          </p:nvPr>
        </p:nvSpPr>
        <p:spPr/>
        <p:txBody>
          <a:bodyPr/>
          <a:lstStyle/>
          <a:p>
            <a:fld id="{2C45292B-DA1C-4001-B3CC-65418A7EB5C1}" type="datetimeFigureOut">
              <a:rPr lang="en-US" smtClean="0"/>
              <a:t>10/15/2025</a:t>
            </a:fld>
            <a:endParaRPr lang="en-US"/>
          </a:p>
        </p:txBody>
      </p:sp>
      <p:sp>
        <p:nvSpPr>
          <p:cNvPr id="5" name="Footer Placeholder 4">
            <a:extLst>
              <a:ext uri="{FF2B5EF4-FFF2-40B4-BE49-F238E27FC236}">
                <a16:creationId xmlns:a16="http://schemas.microsoft.com/office/drawing/2014/main" id="{115008B0-59B3-9A29-CFD0-A0C3DD6F3B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CC52D6-F5A4-50A7-74DE-6BADE3396E29}"/>
              </a:ext>
            </a:extLst>
          </p:cNvPr>
          <p:cNvSpPr>
            <a:spLocks noGrp="1"/>
          </p:cNvSpPr>
          <p:nvPr>
            <p:ph type="sldNum" sz="quarter" idx="12"/>
          </p:nvPr>
        </p:nvSpPr>
        <p:spPr/>
        <p:txBody>
          <a:bodyPr/>
          <a:lstStyle/>
          <a:p>
            <a:fld id="{47B0EFC3-4811-44BE-8252-766CCBE857A0}" type="slidenum">
              <a:rPr lang="en-US" smtClean="0"/>
              <a:t>‹#›</a:t>
            </a:fld>
            <a:endParaRPr lang="en-US"/>
          </a:p>
        </p:txBody>
      </p:sp>
    </p:spTree>
    <p:extLst>
      <p:ext uri="{BB962C8B-B14F-4D97-AF65-F5344CB8AC3E}">
        <p14:creationId xmlns:p14="http://schemas.microsoft.com/office/powerpoint/2010/main" val="856799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97F83-A2EA-CCC3-C492-9EC15604CD1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520089-B656-F407-509E-717AD4035E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73E46-E834-8529-8048-DE3D03A2D3D0}"/>
              </a:ext>
            </a:extLst>
          </p:cNvPr>
          <p:cNvSpPr>
            <a:spLocks noGrp="1"/>
          </p:cNvSpPr>
          <p:nvPr>
            <p:ph type="dt" sz="half" idx="10"/>
          </p:nvPr>
        </p:nvSpPr>
        <p:spPr/>
        <p:txBody>
          <a:bodyPr/>
          <a:lstStyle/>
          <a:p>
            <a:fld id="{2C45292B-DA1C-4001-B3CC-65418A7EB5C1}" type="datetimeFigureOut">
              <a:rPr lang="en-US" smtClean="0"/>
              <a:t>10/15/2025</a:t>
            </a:fld>
            <a:endParaRPr lang="en-US"/>
          </a:p>
        </p:txBody>
      </p:sp>
      <p:sp>
        <p:nvSpPr>
          <p:cNvPr id="5" name="Footer Placeholder 4">
            <a:extLst>
              <a:ext uri="{FF2B5EF4-FFF2-40B4-BE49-F238E27FC236}">
                <a16:creationId xmlns:a16="http://schemas.microsoft.com/office/drawing/2014/main" id="{BDAFE42B-17C6-5527-EF7E-00C07FC11E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19DD9D-0178-D3B1-8CC1-47DA38E3C1C3}"/>
              </a:ext>
            </a:extLst>
          </p:cNvPr>
          <p:cNvSpPr>
            <a:spLocks noGrp="1"/>
          </p:cNvSpPr>
          <p:nvPr>
            <p:ph type="sldNum" sz="quarter" idx="12"/>
          </p:nvPr>
        </p:nvSpPr>
        <p:spPr/>
        <p:txBody>
          <a:bodyPr/>
          <a:lstStyle/>
          <a:p>
            <a:fld id="{47B0EFC3-4811-44BE-8252-766CCBE857A0}" type="slidenum">
              <a:rPr lang="en-US" smtClean="0"/>
              <a:t>‹#›</a:t>
            </a:fld>
            <a:endParaRPr lang="en-US"/>
          </a:p>
        </p:txBody>
      </p:sp>
    </p:spTree>
    <p:extLst>
      <p:ext uri="{BB962C8B-B14F-4D97-AF65-F5344CB8AC3E}">
        <p14:creationId xmlns:p14="http://schemas.microsoft.com/office/powerpoint/2010/main" val="2245196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79F803-DAB5-CAE6-AA73-F276D93843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410675-E231-1D23-9556-84E95C2C55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063A98-2DC7-6A63-4B31-1C21C40BC701}"/>
              </a:ext>
            </a:extLst>
          </p:cNvPr>
          <p:cNvSpPr>
            <a:spLocks noGrp="1"/>
          </p:cNvSpPr>
          <p:nvPr>
            <p:ph type="dt" sz="half" idx="10"/>
          </p:nvPr>
        </p:nvSpPr>
        <p:spPr/>
        <p:txBody>
          <a:bodyPr/>
          <a:lstStyle/>
          <a:p>
            <a:fld id="{2C45292B-DA1C-4001-B3CC-65418A7EB5C1}" type="datetimeFigureOut">
              <a:rPr lang="en-US" smtClean="0"/>
              <a:t>10/15/2025</a:t>
            </a:fld>
            <a:endParaRPr lang="en-US"/>
          </a:p>
        </p:txBody>
      </p:sp>
      <p:sp>
        <p:nvSpPr>
          <p:cNvPr id="5" name="Footer Placeholder 4">
            <a:extLst>
              <a:ext uri="{FF2B5EF4-FFF2-40B4-BE49-F238E27FC236}">
                <a16:creationId xmlns:a16="http://schemas.microsoft.com/office/drawing/2014/main" id="{1BE55E68-FA36-ADEA-BC41-7C5080EFEA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D7C43E-B16F-4E20-533D-50695535CC03}"/>
              </a:ext>
            </a:extLst>
          </p:cNvPr>
          <p:cNvSpPr>
            <a:spLocks noGrp="1"/>
          </p:cNvSpPr>
          <p:nvPr>
            <p:ph type="sldNum" sz="quarter" idx="12"/>
          </p:nvPr>
        </p:nvSpPr>
        <p:spPr/>
        <p:txBody>
          <a:bodyPr/>
          <a:lstStyle/>
          <a:p>
            <a:fld id="{47B0EFC3-4811-44BE-8252-766CCBE857A0}" type="slidenum">
              <a:rPr lang="en-US" smtClean="0"/>
              <a:t>‹#›</a:t>
            </a:fld>
            <a:endParaRPr lang="en-US"/>
          </a:p>
        </p:txBody>
      </p:sp>
    </p:spTree>
    <p:extLst>
      <p:ext uri="{BB962C8B-B14F-4D97-AF65-F5344CB8AC3E}">
        <p14:creationId xmlns:p14="http://schemas.microsoft.com/office/powerpoint/2010/main" val="1680550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D4F7B-EC39-67E5-06A1-89DD50BE0C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0743DB-082D-2E8D-41A3-85E4B5088A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F95A1-8341-900F-845F-5D75EF4ECC9B}"/>
              </a:ext>
            </a:extLst>
          </p:cNvPr>
          <p:cNvSpPr>
            <a:spLocks noGrp="1"/>
          </p:cNvSpPr>
          <p:nvPr>
            <p:ph type="dt" sz="half" idx="10"/>
          </p:nvPr>
        </p:nvSpPr>
        <p:spPr/>
        <p:txBody>
          <a:bodyPr/>
          <a:lstStyle/>
          <a:p>
            <a:fld id="{2C45292B-DA1C-4001-B3CC-65418A7EB5C1}" type="datetimeFigureOut">
              <a:rPr lang="en-US" smtClean="0"/>
              <a:t>10/15/2025</a:t>
            </a:fld>
            <a:endParaRPr lang="en-US"/>
          </a:p>
        </p:txBody>
      </p:sp>
      <p:sp>
        <p:nvSpPr>
          <p:cNvPr id="5" name="Footer Placeholder 4">
            <a:extLst>
              <a:ext uri="{FF2B5EF4-FFF2-40B4-BE49-F238E27FC236}">
                <a16:creationId xmlns:a16="http://schemas.microsoft.com/office/drawing/2014/main" id="{46FAE188-66EC-0D1D-831C-D0F8635645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DC8C6-E240-8A2D-5DCB-BDC885CAD808}"/>
              </a:ext>
            </a:extLst>
          </p:cNvPr>
          <p:cNvSpPr>
            <a:spLocks noGrp="1"/>
          </p:cNvSpPr>
          <p:nvPr>
            <p:ph type="sldNum" sz="quarter" idx="12"/>
          </p:nvPr>
        </p:nvSpPr>
        <p:spPr/>
        <p:txBody>
          <a:bodyPr/>
          <a:lstStyle/>
          <a:p>
            <a:fld id="{47B0EFC3-4811-44BE-8252-766CCBE857A0}" type="slidenum">
              <a:rPr lang="en-US" smtClean="0"/>
              <a:t>‹#›</a:t>
            </a:fld>
            <a:endParaRPr lang="en-US"/>
          </a:p>
        </p:txBody>
      </p:sp>
    </p:spTree>
    <p:extLst>
      <p:ext uri="{BB962C8B-B14F-4D97-AF65-F5344CB8AC3E}">
        <p14:creationId xmlns:p14="http://schemas.microsoft.com/office/powerpoint/2010/main" val="1441055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9A77F-F95E-5A71-DCA6-ED70300FC1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00D418A-0E50-D83E-DF05-487F9D38A33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65329D-09C0-5AF9-0C86-588E3D0C2FE5}"/>
              </a:ext>
            </a:extLst>
          </p:cNvPr>
          <p:cNvSpPr>
            <a:spLocks noGrp="1"/>
          </p:cNvSpPr>
          <p:nvPr>
            <p:ph type="dt" sz="half" idx="10"/>
          </p:nvPr>
        </p:nvSpPr>
        <p:spPr/>
        <p:txBody>
          <a:bodyPr/>
          <a:lstStyle/>
          <a:p>
            <a:fld id="{2C45292B-DA1C-4001-B3CC-65418A7EB5C1}" type="datetimeFigureOut">
              <a:rPr lang="en-US" smtClean="0"/>
              <a:t>10/15/2025</a:t>
            </a:fld>
            <a:endParaRPr lang="en-US"/>
          </a:p>
        </p:txBody>
      </p:sp>
      <p:sp>
        <p:nvSpPr>
          <p:cNvPr id="5" name="Footer Placeholder 4">
            <a:extLst>
              <a:ext uri="{FF2B5EF4-FFF2-40B4-BE49-F238E27FC236}">
                <a16:creationId xmlns:a16="http://schemas.microsoft.com/office/drawing/2014/main" id="{0BAD9EB6-FAD5-BC9A-02CB-EBB8D09879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619C29-8B26-E22C-DA62-322067FA4596}"/>
              </a:ext>
            </a:extLst>
          </p:cNvPr>
          <p:cNvSpPr>
            <a:spLocks noGrp="1"/>
          </p:cNvSpPr>
          <p:nvPr>
            <p:ph type="sldNum" sz="quarter" idx="12"/>
          </p:nvPr>
        </p:nvSpPr>
        <p:spPr/>
        <p:txBody>
          <a:bodyPr/>
          <a:lstStyle/>
          <a:p>
            <a:fld id="{47B0EFC3-4811-44BE-8252-766CCBE857A0}" type="slidenum">
              <a:rPr lang="en-US" smtClean="0"/>
              <a:t>‹#›</a:t>
            </a:fld>
            <a:endParaRPr lang="en-US"/>
          </a:p>
        </p:txBody>
      </p:sp>
    </p:spTree>
    <p:extLst>
      <p:ext uri="{BB962C8B-B14F-4D97-AF65-F5344CB8AC3E}">
        <p14:creationId xmlns:p14="http://schemas.microsoft.com/office/powerpoint/2010/main" val="1352352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35D15-D918-C096-00B7-23EBD38B39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370819-31B7-3C7F-EB3F-FB64FEFA71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9BEF8F-B6F4-2558-EE69-31D01EFA9B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EC13209-52C6-5F18-BF7F-32C00BEEDB05}"/>
              </a:ext>
            </a:extLst>
          </p:cNvPr>
          <p:cNvSpPr>
            <a:spLocks noGrp="1"/>
          </p:cNvSpPr>
          <p:nvPr>
            <p:ph type="dt" sz="half" idx="10"/>
          </p:nvPr>
        </p:nvSpPr>
        <p:spPr/>
        <p:txBody>
          <a:bodyPr/>
          <a:lstStyle/>
          <a:p>
            <a:fld id="{2C45292B-DA1C-4001-B3CC-65418A7EB5C1}" type="datetimeFigureOut">
              <a:rPr lang="en-US" smtClean="0"/>
              <a:t>10/15/2025</a:t>
            </a:fld>
            <a:endParaRPr lang="en-US"/>
          </a:p>
        </p:txBody>
      </p:sp>
      <p:sp>
        <p:nvSpPr>
          <p:cNvPr id="6" name="Footer Placeholder 5">
            <a:extLst>
              <a:ext uri="{FF2B5EF4-FFF2-40B4-BE49-F238E27FC236}">
                <a16:creationId xmlns:a16="http://schemas.microsoft.com/office/drawing/2014/main" id="{80B68E2A-725F-74CF-1BC5-69499707FE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E11094-ED61-7E14-A6CF-26D93187A648}"/>
              </a:ext>
            </a:extLst>
          </p:cNvPr>
          <p:cNvSpPr>
            <a:spLocks noGrp="1"/>
          </p:cNvSpPr>
          <p:nvPr>
            <p:ph type="sldNum" sz="quarter" idx="12"/>
          </p:nvPr>
        </p:nvSpPr>
        <p:spPr/>
        <p:txBody>
          <a:bodyPr/>
          <a:lstStyle/>
          <a:p>
            <a:fld id="{47B0EFC3-4811-44BE-8252-766CCBE857A0}" type="slidenum">
              <a:rPr lang="en-US" smtClean="0"/>
              <a:t>‹#›</a:t>
            </a:fld>
            <a:endParaRPr lang="en-US"/>
          </a:p>
        </p:txBody>
      </p:sp>
    </p:spTree>
    <p:extLst>
      <p:ext uri="{BB962C8B-B14F-4D97-AF65-F5344CB8AC3E}">
        <p14:creationId xmlns:p14="http://schemas.microsoft.com/office/powerpoint/2010/main" val="520593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47958-CEDE-8930-6BF1-6962DD5038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0327515-504E-D4D0-C5BF-59ABCF4272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F879A1-A1D3-4131-E517-3289BE054B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5B1232-2D2E-5DD1-B58F-8C4023AD8B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172D6F-3BAC-E9C9-E732-8019FC588D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5DBFE3-0E6F-06E8-1A7E-E57255226353}"/>
              </a:ext>
            </a:extLst>
          </p:cNvPr>
          <p:cNvSpPr>
            <a:spLocks noGrp="1"/>
          </p:cNvSpPr>
          <p:nvPr>
            <p:ph type="dt" sz="half" idx="10"/>
          </p:nvPr>
        </p:nvSpPr>
        <p:spPr/>
        <p:txBody>
          <a:bodyPr/>
          <a:lstStyle/>
          <a:p>
            <a:fld id="{2C45292B-DA1C-4001-B3CC-65418A7EB5C1}" type="datetimeFigureOut">
              <a:rPr lang="en-US" smtClean="0"/>
              <a:t>10/15/2025</a:t>
            </a:fld>
            <a:endParaRPr lang="en-US"/>
          </a:p>
        </p:txBody>
      </p:sp>
      <p:sp>
        <p:nvSpPr>
          <p:cNvPr id="8" name="Footer Placeholder 7">
            <a:extLst>
              <a:ext uri="{FF2B5EF4-FFF2-40B4-BE49-F238E27FC236}">
                <a16:creationId xmlns:a16="http://schemas.microsoft.com/office/drawing/2014/main" id="{6BC15CD0-BC85-82E0-596F-E8C0631B8E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508197-1D2A-5918-5F41-E27102A3CA07}"/>
              </a:ext>
            </a:extLst>
          </p:cNvPr>
          <p:cNvSpPr>
            <a:spLocks noGrp="1"/>
          </p:cNvSpPr>
          <p:nvPr>
            <p:ph type="sldNum" sz="quarter" idx="12"/>
          </p:nvPr>
        </p:nvSpPr>
        <p:spPr/>
        <p:txBody>
          <a:bodyPr/>
          <a:lstStyle/>
          <a:p>
            <a:fld id="{47B0EFC3-4811-44BE-8252-766CCBE857A0}" type="slidenum">
              <a:rPr lang="en-US" smtClean="0"/>
              <a:t>‹#›</a:t>
            </a:fld>
            <a:endParaRPr lang="en-US"/>
          </a:p>
        </p:txBody>
      </p:sp>
    </p:spTree>
    <p:extLst>
      <p:ext uri="{BB962C8B-B14F-4D97-AF65-F5344CB8AC3E}">
        <p14:creationId xmlns:p14="http://schemas.microsoft.com/office/powerpoint/2010/main" val="2427548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34B0B-7A97-BD08-61FF-C8D4542F486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9A3AC8-18D3-849A-36A8-2711158B72D6}"/>
              </a:ext>
            </a:extLst>
          </p:cNvPr>
          <p:cNvSpPr>
            <a:spLocks noGrp="1"/>
          </p:cNvSpPr>
          <p:nvPr>
            <p:ph type="dt" sz="half" idx="10"/>
          </p:nvPr>
        </p:nvSpPr>
        <p:spPr/>
        <p:txBody>
          <a:bodyPr/>
          <a:lstStyle/>
          <a:p>
            <a:fld id="{2C45292B-DA1C-4001-B3CC-65418A7EB5C1}" type="datetimeFigureOut">
              <a:rPr lang="en-US" smtClean="0"/>
              <a:t>10/15/2025</a:t>
            </a:fld>
            <a:endParaRPr lang="en-US"/>
          </a:p>
        </p:txBody>
      </p:sp>
      <p:sp>
        <p:nvSpPr>
          <p:cNvPr id="4" name="Footer Placeholder 3">
            <a:extLst>
              <a:ext uri="{FF2B5EF4-FFF2-40B4-BE49-F238E27FC236}">
                <a16:creationId xmlns:a16="http://schemas.microsoft.com/office/drawing/2014/main" id="{60BFBBDD-E3D4-A14D-B0DF-34E5F58F8A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C619070-86AA-D919-9468-4447CAA67A4A}"/>
              </a:ext>
            </a:extLst>
          </p:cNvPr>
          <p:cNvSpPr>
            <a:spLocks noGrp="1"/>
          </p:cNvSpPr>
          <p:nvPr>
            <p:ph type="sldNum" sz="quarter" idx="12"/>
          </p:nvPr>
        </p:nvSpPr>
        <p:spPr/>
        <p:txBody>
          <a:bodyPr/>
          <a:lstStyle/>
          <a:p>
            <a:fld id="{47B0EFC3-4811-44BE-8252-766CCBE857A0}" type="slidenum">
              <a:rPr lang="en-US" smtClean="0"/>
              <a:t>‹#›</a:t>
            </a:fld>
            <a:endParaRPr lang="en-US"/>
          </a:p>
        </p:txBody>
      </p:sp>
    </p:spTree>
    <p:extLst>
      <p:ext uri="{BB962C8B-B14F-4D97-AF65-F5344CB8AC3E}">
        <p14:creationId xmlns:p14="http://schemas.microsoft.com/office/powerpoint/2010/main" val="1021837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B009E1-D101-FD47-5423-82961D83AEEC}"/>
              </a:ext>
            </a:extLst>
          </p:cNvPr>
          <p:cNvSpPr>
            <a:spLocks noGrp="1"/>
          </p:cNvSpPr>
          <p:nvPr>
            <p:ph type="dt" sz="half" idx="10"/>
          </p:nvPr>
        </p:nvSpPr>
        <p:spPr/>
        <p:txBody>
          <a:bodyPr/>
          <a:lstStyle/>
          <a:p>
            <a:fld id="{2C45292B-DA1C-4001-B3CC-65418A7EB5C1}" type="datetimeFigureOut">
              <a:rPr lang="en-US" smtClean="0"/>
              <a:t>10/15/2025</a:t>
            </a:fld>
            <a:endParaRPr lang="en-US"/>
          </a:p>
        </p:txBody>
      </p:sp>
      <p:sp>
        <p:nvSpPr>
          <p:cNvPr id="3" name="Footer Placeholder 2">
            <a:extLst>
              <a:ext uri="{FF2B5EF4-FFF2-40B4-BE49-F238E27FC236}">
                <a16:creationId xmlns:a16="http://schemas.microsoft.com/office/drawing/2014/main" id="{C118A3B6-D811-195E-17B9-F4691FE2AF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633F60-D2F4-66BA-CF88-3D45D9D281DB}"/>
              </a:ext>
            </a:extLst>
          </p:cNvPr>
          <p:cNvSpPr>
            <a:spLocks noGrp="1"/>
          </p:cNvSpPr>
          <p:nvPr>
            <p:ph type="sldNum" sz="quarter" idx="12"/>
          </p:nvPr>
        </p:nvSpPr>
        <p:spPr/>
        <p:txBody>
          <a:bodyPr/>
          <a:lstStyle/>
          <a:p>
            <a:fld id="{47B0EFC3-4811-44BE-8252-766CCBE857A0}" type="slidenum">
              <a:rPr lang="en-US" smtClean="0"/>
              <a:t>‹#›</a:t>
            </a:fld>
            <a:endParaRPr lang="en-US"/>
          </a:p>
        </p:txBody>
      </p:sp>
    </p:spTree>
    <p:extLst>
      <p:ext uri="{BB962C8B-B14F-4D97-AF65-F5344CB8AC3E}">
        <p14:creationId xmlns:p14="http://schemas.microsoft.com/office/powerpoint/2010/main" val="532495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80D1F-F804-91A4-43F3-F4F43AE77D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5F6AC3-3F0A-CF58-3955-158A921C53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333AC8-F29B-7281-6DA6-223F5C71B4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90CADC-F5E7-2552-7029-D1BC5E86CB69}"/>
              </a:ext>
            </a:extLst>
          </p:cNvPr>
          <p:cNvSpPr>
            <a:spLocks noGrp="1"/>
          </p:cNvSpPr>
          <p:nvPr>
            <p:ph type="dt" sz="half" idx="10"/>
          </p:nvPr>
        </p:nvSpPr>
        <p:spPr/>
        <p:txBody>
          <a:bodyPr/>
          <a:lstStyle/>
          <a:p>
            <a:fld id="{2C45292B-DA1C-4001-B3CC-65418A7EB5C1}" type="datetimeFigureOut">
              <a:rPr lang="en-US" smtClean="0"/>
              <a:t>10/15/2025</a:t>
            </a:fld>
            <a:endParaRPr lang="en-US"/>
          </a:p>
        </p:txBody>
      </p:sp>
      <p:sp>
        <p:nvSpPr>
          <p:cNvPr id="6" name="Footer Placeholder 5">
            <a:extLst>
              <a:ext uri="{FF2B5EF4-FFF2-40B4-BE49-F238E27FC236}">
                <a16:creationId xmlns:a16="http://schemas.microsoft.com/office/drawing/2014/main" id="{6FA245B4-0746-CF7B-DC5E-3E2B3E081A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B9516D-5416-30E6-7589-0EFC91C57627}"/>
              </a:ext>
            </a:extLst>
          </p:cNvPr>
          <p:cNvSpPr>
            <a:spLocks noGrp="1"/>
          </p:cNvSpPr>
          <p:nvPr>
            <p:ph type="sldNum" sz="quarter" idx="12"/>
          </p:nvPr>
        </p:nvSpPr>
        <p:spPr/>
        <p:txBody>
          <a:bodyPr/>
          <a:lstStyle/>
          <a:p>
            <a:fld id="{47B0EFC3-4811-44BE-8252-766CCBE857A0}" type="slidenum">
              <a:rPr lang="en-US" smtClean="0"/>
              <a:t>‹#›</a:t>
            </a:fld>
            <a:endParaRPr lang="en-US"/>
          </a:p>
        </p:txBody>
      </p:sp>
    </p:spTree>
    <p:extLst>
      <p:ext uri="{BB962C8B-B14F-4D97-AF65-F5344CB8AC3E}">
        <p14:creationId xmlns:p14="http://schemas.microsoft.com/office/powerpoint/2010/main" val="74428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992B3-D0A6-20FC-C1E4-AD40CEB7BD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4C213C-7405-22EA-8F2E-9F95DAF100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85F652-08BA-947C-FE51-642EF8175E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432930-C303-56D1-90A9-315959ED2474}"/>
              </a:ext>
            </a:extLst>
          </p:cNvPr>
          <p:cNvSpPr>
            <a:spLocks noGrp="1"/>
          </p:cNvSpPr>
          <p:nvPr>
            <p:ph type="dt" sz="half" idx="10"/>
          </p:nvPr>
        </p:nvSpPr>
        <p:spPr/>
        <p:txBody>
          <a:bodyPr/>
          <a:lstStyle/>
          <a:p>
            <a:fld id="{2C45292B-DA1C-4001-B3CC-65418A7EB5C1}" type="datetimeFigureOut">
              <a:rPr lang="en-US" smtClean="0"/>
              <a:t>10/15/2025</a:t>
            </a:fld>
            <a:endParaRPr lang="en-US"/>
          </a:p>
        </p:txBody>
      </p:sp>
      <p:sp>
        <p:nvSpPr>
          <p:cNvPr id="6" name="Footer Placeholder 5">
            <a:extLst>
              <a:ext uri="{FF2B5EF4-FFF2-40B4-BE49-F238E27FC236}">
                <a16:creationId xmlns:a16="http://schemas.microsoft.com/office/drawing/2014/main" id="{CFE12D5A-95C7-86FD-2947-38B2436C6F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B9A49B-0E80-30AD-D63B-B5463E5C5C59}"/>
              </a:ext>
            </a:extLst>
          </p:cNvPr>
          <p:cNvSpPr>
            <a:spLocks noGrp="1"/>
          </p:cNvSpPr>
          <p:nvPr>
            <p:ph type="sldNum" sz="quarter" idx="12"/>
          </p:nvPr>
        </p:nvSpPr>
        <p:spPr/>
        <p:txBody>
          <a:bodyPr/>
          <a:lstStyle/>
          <a:p>
            <a:fld id="{47B0EFC3-4811-44BE-8252-766CCBE857A0}" type="slidenum">
              <a:rPr lang="en-US" smtClean="0"/>
              <a:t>‹#›</a:t>
            </a:fld>
            <a:endParaRPr lang="en-US"/>
          </a:p>
        </p:txBody>
      </p:sp>
    </p:spTree>
    <p:extLst>
      <p:ext uri="{BB962C8B-B14F-4D97-AF65-F5344CB8AC3E}">
        <p14:creationId xmlns:p14="http://schemas.microsoft.com/office/powerpoint/2010/main" val="1945351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9468AA-4545-DDCD-C74E-AFFA5446A3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66343A9-B437-03EA-280C-AE92C52685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6D05B9-DF1D-59D1-AAFA-C5B48D29B4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C45292B-DA1C-4001-B3CC-65418A7EB5C1}" type="datetimeFigureOut">
              <a:rPr lang="en-US" smtClean="0"/>
              <a:t>10/15/2025</a:t>
            </a:fld>
            <a:endParaRPr lang="en-US"/>
          </a:p>
        </p:txBody>
      </p:sp>
      <p:sp>
        <p:nvSpPr>
          <p:cNvPr id="5" name="Footer Placeholder 4">
            <a:extLst>
              <a:ext uri="{FF2B5EF4-FFF2-40B4-BE49-F238E27FC236}">
                <a16:creationId xmlns:a16="http://schemas.microsoft.com/office/drawing/2014/main" id="{9F041CE3-DAAB-16D5-05D7-A9450D1385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5DF463A-2801-32B8-8E31-1FD4DDD810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7B0EFC3-4811-44BE-8252-766CCBE857A0}" type="slidenum">
              <a:rPr lang="en-US" smtClean="0"/>
              <a:t>‹#›</a:t>
            </a:fld>
            <a:endParaRPr lang="en-US"/>
          </a:p>
        </p:txBody>
      </p:sp>
    </p:spTree>
    <p:extLst>
      <p:ext uri="{BB962C8B-B14F-4D97-AF65-F5344CB8AC3E}">
        <p14:creationId xmlns:p14="http://schemas.microsoft.com/office/powerpoint/2010/main" val="1363760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3" Type="http://schemas.openxmlformats.org/officeDocument/2006/relationships/hyperlink" Target="https://dhss.delaware.gov/dsaapd/advance/" TargetMode="External"/><Relationship Id="rId7" Type="http://schemas.openxmlformats.org/officeDocument/2006/relationships/hyperlink" Target="https://courts.delaware.gov/help/poa.aspx" TargetMode="External"/><Relationship Id="rId2" Type="http://schemas.openxmlformats.org/officeDocument/2006/relationships/hyperlink" Target="https://courts.delaware.gov/publicguardian/resources.aspx" TargetMode="External"/><Relationship Id="rId1" Type="http://schemas.openxmlformats.org/officeDocument/2006/relationships/slideLayout" Target="../slideLayouts/slideLayout2.xml"/><Relationship Id="rId6" Type="http://schemas.openxmlformats.org/officeDocument/2006/relationships/hyperlink" Target="https://courts.delaware.gov/chancery/guardianship/index.aspx" TargetMode="External"/><Relationship Id="rId5" Type="http://schemas.openxmlformats.org/officeDocument/2006/relationships/hyperlink" Target="https://dhss.delaware.gov/dsaapd/supported_decision_making/" TargetMode="External"/><Relationship Id="rId4" Type="http://schemas.openxmlformats.org/officeDocument/2006/relationships/hyperlink" Target="https://dhss.delaware.gov/dhcq/poa/"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4" name="Oval 4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6" name="Arc 4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36786EC-4C5F-4352-D8E2-9445AC560A3A}"/>
              </a:ext>
            </a:extLst>
          </p:cNvPr>
          <p:cNvSpPr>
            <a:spLocks noGrp="1"/>
          </p:cNvSpPr>
          <p:nvPr>
            <p:ph type="ctrTitle"/>
          </p:nvPr>
        </p:nvSpPr>
        <p:spPr>
          <a:xfrm>
            <a:off x="4038600" y="1939159"/>
            <a:ext cx="7644627" cy="2751086"/>
          </a:xfrm>
        </p:spPr>
        <p:txBody>
          <a:bodyPr>
            <a:normAutofit/>
          </a:bodyPr>
          <a:lstStyle/>
          <a:p>
            <a:pPr algn="r"/>
            <a:r>
              <a:rPr lang="en-US" dirty="0"/>
              <a:t> Helping Family and Loved Ones Make Decisions</a:t>
            </a:r>
          </a:p>
        </p:txBody>
      </p:sp>
      <p:sp>
        <p:nvSpPr>
          <p:cNvPr id="3" name="Subtitle 2">
            <a:extLst>
              <a:ext uri="{FF2B5EF4-FFF2-40B4-BE49-F238E27FC236}">
                <a16:creationId xmlns:a16="http://schemas.microsoft.com/office/drawing/2014/main" id="{3EC3C710-D0E7-01E1-6C16-152B2FBFFD5D}"/>
              </a:ext>
            </a:extLst>
          </p:cNvPr>
          <p:cNvSpPr>
            <a:spLocks noGrp="1"/>
          </p:cNvSpPr>
          <p:nvPr>
            <p:ph type="subTitle" idx="1"/>
          </p:nvPr>
        </p:nvSpPr>
        <p:spPr>
          <a:xfrm>
            <a:off x="4038600" y="4782320"/>
            <a:ext cx="7644627" cy="1329443"/>
          </a:xfrm>
        </p:spPr>
        <p:txBody>
          <a:bodyPr>
            <a:normAutofit/>
          </a:bodyPr>
          <a:lstStyle/>
          <a:p>
            <a:pPr algn="r"/>
            <a:r>
              <a:rPr lang="en-US" sz="1500" dirty="0"/>
              <a:t>Presented by</a:t>
            </a:r>
          </a:p>
          <a:p>
            <a:pPr algn="r"/>
            <a:r>
              <a:rPr lang="en-US" sz="1500" dirty="0"/>
              <a:t>Alexandra McFassel, Esq., NCG</a:t>
            </a:r>
          </a:p>
        </p:txBody>
      </p:sp>
    </p:spTree>
    <p:extLst>
      <p:ext uri="{BB962C8B-B14F-4D97-AF65-F5344CB8AC3E}">
        <p14:creationId xmlns:p14="http://schemas.microsoft.com/office/powerpoint/2010/main" val="454111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CEF7E1-E44D-2C07-1BB4-C41F8E097714}"/>
              </a:ext>
            </a:extLst>
          </p:cNvPr>
          <p:cNvSpPr>
            <a:spLocks noGrp="1"/>
          </p:cNvSpPr>
          <p:nvPr>
            <p:ph type="title"/>
          </p:nvPr>
        </p:nvSpPr>
        <p:spPr>
          <a:xfrm>
            <a:off x="686834" y="1153572"/>
            <a:ext cx="3200400" cy="4461163"/>
          </a:xfrm>
        </p:spPr>
        <p:txBody>
          <a:bodyPr>
            <a:normAutofit/>
          </a:bodyPr>
          <a:lstStyle/>
          <a:p>
            <a:r>
              <a:rPr lang="en-US">
                <a:solidFill>
                  <a:srgbClr val="FFFFFF"/>
                </a:solidFill>
              </a:rPr>
              <a:t>Advanced Health Care Directives, and Durable Powers of Attorney</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F09D8E6-6554-AEEA-6D65-A240BEF338AB}"/>
              </a:ext>
            </a:extLst>
          </p:cNvPr>
          <p:cNvSpPr>
            <a:spLocks noGrp="1"/>
          </p:cNvSpPr>
          <p:nvPr>
            <p:ph idx="1"/>
          </p:nvPr>
        </p:nvSpPr>
        <p:spPr>
          <a:xfrm>
            <a:off x="4447308" y="591344"/>
            <a:ext cx="6906491" cy="5585619"/>
          </a:xfrm>
        </p:spPr>
        <p:txBody>
          <a:bodyPr anchor="ctr">
            <a:normAutofit/>
          </a:bodyPr>
          <a:lstStyle/>
          <a:p>
            <a:r>
              <a:rPr lang="en-US" sz="2400" dirty="0"/>
              <a:t>These options should be explored prior to obtaining a guardianship to make healthcare and financial decisions for who needs assistance.</a:t>
            </a:r>
          </a:p>
          <a:p>
            <a:r>
              <a:rPr lang="en-US" sz="2400" dirty="0"/>
              <a:t>Delaware law establishes that testamentary capacity is sufficient to validly execute a Power of Attorney and an Advanced Health Care Directive.</a:t>
            </a:r>
          </a:p>
          <a:p>
            <a:r>
              <a:rPr lang="en-US" sz="2400" dirty="0"/>
              <a:t>In this context, the level of capacity necessary to execute these documents is: </a:t>
            </a:r>
            <a:r>
              <a:rPr lang="en-US" sz="2400" u="sng" dirty="0"/>
              <a:t>That one must, at the time of execution, be capable of exercising thought, reflection, and judgment, and must understand the nature and effect of the document.</a:t>
            </a:r>
          </a:p>
          <a:p>
            <a:r>
              <a:rPr lang="en-US" sz="2400" dirty="0"/>
              <a:t>Execution of the Power of Attorney may also require consideration that the individual understands disposition of property is possible.</a:t>
            </a:r>
          </a:p>
          <a:p>
            <a:endParaRPr lang="en-US" sz="2400" dirty="0"/>
          </a:p>
        </p:txBody>
      </p:sp>
    </p:spTree>
    <p:extLst>
      <p:ext uri="{BB962C8B-B14F-4D97-AF65-F5344CB8AC3E}">
        <p14:creationId xmlns:p14="http://schemas.microsoft.com/office/powerpoint/2010/main" val="403360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24BFD5-D814-402B-B6C4-EEF6AE14B0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41567B-4AFF-CDC0-565C-52A3BEDA2325}"/>
              </a:ext>
            </a:extLst>
          </p:cNvPr>
          <p:cNvSpPr>
            <a:spLocks noGrp="1"/>
          </p:cNvSpPr>
          <p:nvPr>
            <p:ph type="ctrTitle"/>
          </p:nvPr>
        </p:nvSpPr>
        <p:spPr>
          <a:xfrm>
            <a:off x="838200" y="1122362"/>
            <a:ext cx="6281928" cy="4135437"/>
          </a:xfrm>
        </p:spPr>
        <p:txBody>
          <a:bodyPr>
            <a:normAutofit/>
          </a:bodyPr>
          <a:lstStyle/>
          <a:p>
            <a:pPr algn="l"/>
            <a:r>
              <a:rPr lang="en-US" sz="6600"/>
              <a:t>Advanced Health Care Directive</a:t>
            </a:r>
          </a:p>
        </p:txBody>
      </p:sp>
      <p:sp>
        <p:nvSpPr>
          <p:cNvPr id="10" name="Rectangle 9">
            <a:extLst>
              <a:ext uri="{FF2B5EF4-FFF2-40B4-BE49-F238E27FC236}">
                <a16:creationId xmlns:a16="http://schemas.microsoft.com/office/drawing/2014/main" id="{36FED7E8-9A97-475F-9FA4-113410D443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6139" y="1031284"/>
            <a:ext cx="3647661" cy="4436126"/>
          </a:xfrm>
          <a:custGeom>
            <a:avLst/>
            <a:gdLst>
              <a:gd name="connsiteX0" fmla="*/ 0 w 3647661"/>
              <a:gd name="connsiteY0" fmla="*/ 0 h 4436126"/>
              <a:gd name="connsiteX1" fmla="*/ 498514 w 3647661"/>
              <a:gd name="connsiteY1" fmla="*/ 0 h 4436126"/>
              <a:gd name="connsiteX2" fmla="*/ 1069981 w 3647661"/>
              <a:gd name="connsiteY2" fmla="*/ 0 h 4436126"/>
              <a:gd name="connsiteX3" fmla="*/ 1714401 w 3647661"/>
              <a:gd name="connsiteY3" fmla="*/ 0 h 4436126"/>
              <a:gd name="connsiteX4" fmla="*/ 2285868 w 3647661"/>
              <a:gd name="connsiteY4" fmla="*/ 0 h 4436126"/>
              <a:gd name="connsiteX5" fmla="*/ 2784381 w 3647661"/>
              <a:gd name="connsiteY5" fmla="*/ 0 h 4436126"/>
              <a:gd name="connsiteX6" fmla="*/ 3647661 w 3647661"/>
              <a:gd name="connsiteY6" fmla="*/ 0 h 4436126"/>
              <a:gd name="connsiteX7" fmla="*/ 3647661 w 3647661"/>
              <a:gd name="connsiteY7" fmla="*/ 633732 h 4436126"/>
              <a:gd name="connsiteX8" fmla="*/ 3647661 w 3647661"/>
              <a:gd name="connsiteY8" fmla="*/ 1267465 h 4436126"/>
              <a:gd name="connsiteX9" fmla="*/ 3647661 w 3647661"/>
              <a:gd name="connsiteY9" fmla="*/ 1768113 h 4436126"/>
              <a:gd name="connsiteX10" fmla="*/ 3647661 w 3647661"/>
              <a:gd name="connsiteY10" fmla="*/ 2446207 h 4436126"/>
              <a:gd name="connsiteX11" fmla="*/ 3647661 w 3647661"/>
              <a:gd name="connsiteY11" fmla="*/ 2946855 h 4436126"/>
              <a:gd name="connsiteX12" fmla="*/ 3647661 w 3647661"/>
              <a:gd name="connsiteY12" fmla="*/ 3580587 h 4436126"/>
              <a:gd name="connsiteX13" fmla="*/ 3647661 w 3647661"/>
              <a:gd name="connsiteY13" fmla="*/ 4436126 h 4436126"/>
              <a:gd name="connsiteX14" fmla="*/ 3039718 w 3647661"/>
              <a:gd name="connsiteY14" fmla="*/ 4436126 h 4436126"/>
              <a:gd name="connsiteX15" fmla="*/ 2431774 w 3647661"/>
              <a:gd name="connsiteY15" fmla="*/ 4436126 h 4436126"/>
              <a:gd name="connsiteX16" fmla="*/ 1823831 w 3647661"/>
              <a:gd name="connsiteY16" fmla="*/ 4436126 h 4436126"/>
              <a:gd name="connsiteX17" fmla="*/ 1288840 w 3647661"/>
              <a:gd name="connsiteY17" fmla="*/ 4436126 h 4436126"/>
              <a:gd name="connsiteX18" fmla="*/ 607943 w 3647661"/>
              <a:gd name="connsiteY18" fmla="*/ 4436126 h 4436126"/>
              <a:gd name="connsiteX19" fmla="*/ 0 w 3647661"/>
              <a:gd name="connsiteY19" fmla="*/ 4436126 h 4436126"/>
              <a:gd name="connsiteX20" fmla="*/ 0 w 3647661"/>
              <a:gd name="connsiteY20" fmla="*/ 3758032 h 4436126"/>
              <a:gd name="connsiteX21" fmla="*/ 0 w 3647661"/>
              <a:gd name="connsiteY21" fmla="*/ 3035578 h 4436126"/>
              <a:gd name="connsiteX22" fmla="*/ 0 w 3647661"/>
              <a:gd name="connsiteY22" fmla="*/ 2401845 h 4436126"/>
              <a:gd name="connsiteX23" fmla="*/ 0 w 3647661"/>
              <a:gd name="connsiteY23" fmla="*/ 1768113 h 4436126"/>
              <a:gd name="connsiteX24" fmla="*/ 0 w 3647661"/>
              <a:gd name="connsiteY24" fmla="*/ 1178742 h 4436126"/>
              <a:gd name="connsiteX25" fmla="*/ 0 w 3647661"/>
              <a:gd name="connsiteY25" fmla="*/ 589371 h 4436126"/>
              <a:gd name="connsiteX26" fmla="*/ 0 w 3647661"/>
              <a:gd name="connsiteY26" fmla="*/ 0 h 4436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647661" h="4436126" fill="none" extrusionOk="0">
                <a:moveTo>
                  <a:pt x="0" y="0"/>
                </a:moveTo>
                <a:cubicBezTo>
                  <a:pt x="116158" y="-16963"/>
                  <a:pt x="364681" y="-4006"/>
                  <a:pt x="498514" y="0"/>
                </a:cubicBezTo>
                <a:cubicBezTo>
                  <a:pt x="632347" y="4006"/>
                  <a:pt x="950865" y="15164"/>
                  <a:pt x="1069981" y="0"/>
                </a:cubicBezTo>
                <a:cubicBezTo>
                  <a:pt x="1189097" y="-15164"/>
                  <a:pt x="1556518" y="-23132"/>
                  <a:pt x="1714401" y="0"/>
                </a:cubicBezTo>
                <a:cubicBezTo>
                  <a:pt x="1872284" y="23132"/>
                  <a:pt x="2015985" y="9364"/>
                  <a:pt x="2285868" y="0"/>
                </a:cubicBezTo>
                <a:cubicBezTo>
                  <a:pt x="2555751" y="-9364"/>
                  <a:pt x="2555148" y="14141"/>
                  <a:pt x="2784381" y="0"/>
                </a:cubicBezTo>
                <a:cubicBezTo>
                  <a:pt x="3013614" y="-14141"/>
                  <a:pt x="3216105" y="-3763"/>
                  <a:pt x="3647661" y="0"/>
                </a:cubicBezTo>
                <a:cubicBezTo>
                  <a:pt x="3623206" y="221859"/>
                  <a:pt x="3622213" y="458853"/>
                  <a:pt x="3647661" y="633732"/>
                </a:cubicBezTo>
                <a:cubicBezTo>
                  <a:pt x="3673109" y="808611"/>
                  <a:pt x="3674779" y="1138417"/>
                  <a:pt x="3647661" y="1267465"/>
                </a:cubicBezTo>
                <a:cubicBezTo>
                  <a:pt x="3620543" y="1396513"/>
                  <a:pt x="3664792" y="1625185"/>
                  <a:pt x="3647661" y="1768113"/>
                </a:cubicBezTo>
                <a:cubicBezTo>
                  <a:pt x="3630530" y="1911041"/>
                  <a:pt x="3671056" y="2135008"/>
                  <a:pt x="3647661" y="2446207"/>
                </a:cubicBezTo>
                <a:cubicBezTo>
                  <a:pt x="3624266" y="2757406"/>
                  <a:pt x="3642702" y="2713342"/>
                  <a:pt x="3647661" y="2946855"/>
                </a:cubicBezTo>
                <a:cubicBezTo>
                  <a:pt x="3652620" y="3180368"/>
                  <a:pt x="3664319" y="3290221"/>
                  <a:pt x="3647661" y="3580587"/>
                </a:cubicBezTo>
                <a:cubicBezTo>
                  <a:pt x="3631003" y="3870953"/>
                  <a:pt x="3617531" y="4259425"/>
                  <a:pt x="3647661" y="4436126"/>
                </a:cubicBezTo>
                <a:cubicBezTo>
                  <a:pt x="3523929" y="4410412"/>
                  <a:pt x="3241413" y="4436068"/>
                  <a:pt x="3039718" y="4436126"/>
                </a:cubicBezTo>
                <a:cubicBezTo>
                  <a:pt x="2838023" y="4436184"/>
                  <a:pt x="2630387" y="4431142"/>
                  <a:pt x="2431774" y="4436126"/>
                </a:cubicBezTo>
                <a:cubicBezTo>
                  <a:pt x="2233161" y="4441110"/>
                  <a:pt x="2003296" y="4449826"/>
                  <a:pt x="1823831" y="4436126"/>
                </a:cubicBezTo>
                <a:cubicBezTo>
                  <a:pt x="1644366" y="4422426"/>
                  <a:pt x="1399453" y="4442442"/>
                  <a:pt x="1288840" y="4436126"/>
                </a:cubicBezTo>
                <a:cubicBezTo>
                  <a:pt x="1178227" y="4429810"/>
                  <a:pt x="793482" y="4411099"/>
                  <a:pt x="607943" y="4436126"/>
                </a:cubicBezTo>
                <a:cubicBezTo>
                  <a:pt x="422404" y="4461153"/>
                  <a:pt x="158703" y="4453091"/>
                  <a:pt x="0" y="4436126"/>
                </a:cubicBezTo>
                <a:cubicBezTo>
                  <a:pt x="8129" y="4099466"/>
                  <a:pt x="23502" y="4014012"/>
                  <a:pt x="0" y="3758032"/>
                </a:cubicBezTo>
                <a:cubicBezTo>
                  <a:pt x="-23502" y="3502052"/>
                  <a:pt x="8018" y="3295661"/>
                  <a:pt x="0" y="3035578"/>
                </a:cubicBezTo>
                <a:cubicBezTo>
                  <a:pt x="-8018" y="2775495"/>
                  <a:pt x="-8720" y="2595880"/>
                  <a:pt x="0" y="2401845"/>
                </a:cubicBezTo>
                <a:cubicBezTo>
                  <a:pt x="8720" y="2207810"/>
                  <a:pt x="9279" y="1982551"/>
                  <a:pt x="0" y="1768113"/>
                </a:cubicBezTo>
                <a:cubicBezTo>
                  <a:pt x="-9279" y="1553675"/>
                  <a:pt x="7090" y="1354447"/>
                  <a:pt x="0" y="1178742"/>
                </a:cubicBezTo>
                <a:cubicBezTo>
                  <a:pt x="-7090" y="1003037"/>
                  <a:pt x="-23786" y="768334"/>
                  <a:pt x="0" y="589371"/>
                </a:cubicBezTo>
                <a:cubicBezTo>
                  <a:pt x="23786" y="410408"/>
                  <a:pt x="-16955" y="242082"/>
                  <a:pt x="0" y="0"/>
                </a:cubicBezTo>
                <a:close/>
              </a:path>
              <a:path w="3647661" h="4436126" stroke="0" extrusionOk="0">
                <a:moveTo>
                  <a:pt x="0" y="0"/>
                </a:moveTo>
                <a:cubicBezTo>
                  <a:pt x="171149" y="-7244"/>
                  <a:pt x="374684" y="2591"/>
                  <a:pt x="534990" y="0"/>
                </a:cubicBezTo>
                <a:cubicBezTo>
                  <a:pt x="695296" y="-2591"/>
                  <a:pt x="907320" y="7483"/>
                  <a:pt x="1069981" y="0"/>
                </a:cubicBezTo>
                <a:cubicBezTo>
                  <a:pt x="1232642" y="-7483"/>
                  <a:pt x="1543604" y="-26203"/>
                  <a:pt x="1677924" y="0"/>
                </a:cubicBezTo>
                <a:cubicBezTo>
                  <a:pt x="1812244" y="26203"/>
                  <a:pt x="2140632" y="31361"/>
                  <a:pt x="2322344" y="0"/>
                </a:cubicBezTo>
                <a:cubicBezTo>
                  <a:pt x="2504056" y="-31361"/>
                  <a:pt x="2658834" y="3381"/>
                  <a:pt x="2893811" y="0"/>
                </a:cubicBezTo>
                <a:cubicBezTo>
                  <a:pt x="3128788" y="-3381"/>
                  <a:pt x="3338741" y="-10376"/>
                  <a:pt x="3647661" y="0"/>
                </a:cubicBezTo>
                <a:cubicBezTo>
                  <a:pt x="3628986" y="244498"/>
                  <a:pt x="3624774" y="362520"/>
                  <a:pt x="3647661" y="545010"/>
                </a:cubicBezTo>
                <a:cubicBezTo>
                  <a:pt x="3670549" y="727500"/>
                  <a:pt x="3619543" y="968439"/>
                  <a:pt x="3647661" y="1134381"/>
                </a:cubicBezTo>
                <a:cubicBezTo>
                  <a:pt x="3675779" y="1300323"/>
                  <a:pt x="3670065" y="1646297"/>
                  <a:pt x="3647661" y="1856836"/>
                </a:cubicBezTo>
                <a:cubicBezTo>
                  <a:pt x="3625257" y="2067375"/>
                  <a:pt x="3632904" y="2315399"/>
                  <a:pt x="3647661" y="2490568"/>
                </a:cubicBezTo>
                <a:cubicBezTo>
                  <a:pt x="3662418" y="2665737"/>
                  <a:pt x="3616073" y="2880164"/>
                  <a:pt x="3647661" y="3124300"/>
                </a:cubicBezTo>
                <a:cubicBezTo>
                  <a:pt x="3679249" y="3368436"/>
                  <a:pt x="3677361" y="3519722"/>
                  <a:pt x="3647661" y="3758032"/>
                </a:cubicBezTo>
                <a:cubicBezTo>
                  <a:pt x="3617961" y="3996342"/>
                  <a:pt x="3615180" y="4147465"/>
                  <a:pt x="3647661" y="4436126"/>
                </a:cubicBezTo>
                <a:cubicBezTo>
                  <a:pt x="3506685" y="4421969"/>
                  <a:pt x="3266652" y="4433618"/>
                  <a:pt x="3149147" y="4436126"/>
                </a:cubicBezTo>
                <a:cubicBezTo>
                  <a:pt x="3031642" y="4438634"/>
                  <a:pt x="2832267" y="4432536"/>
                  <a:pt x="2650634" y="4436126"/>
                </a:cubicBezTo>
                <a:cubicBezTo>
                  <a:pt x="2469001" y="4439716"/>
                  <a:pt x="2324677" y="4416284"/>
                  <a:pt x="2042690" y="4436126"/>
                </a:cubicBezTo>
                <a:cubicBezTo>
                  <a:pt x="1760703" y="4455968"/>
                  <a:pt x="1686949" y="4416099"/>
                  <a:pt x="1398270" y="4436126"/>
                </a:cubicBezTo>
                <a:cubicBezTo>
                  <a:pt x="1109591" y="4456153"/>
                  <a:pt x="1071585" y="4455485"/>
                  <a:pt x="899756" y="4436126"/>
                </a:cubicBezTo>
                <a:cubicBezTo>
                  <a:pt x="727927" y="4416767"/>
                  <a:pt x="344407" y="4430463"/>
                  <a:pt x="0" y="4436126"/>
                </a:cubicBezTo>
                <a:cubicBezTo>
                  <a:pt x="5440" y="4303018"/>
                  <a:pt x="91" y="4161914"/>
                  <a:pt x="0" y="3891116"/>
                </a:cubicBezTo>
                <a:cubicBezTo>
                  <a:pt x="-91" y="3620318"/>
                  <a:pt x="-11601" y="3462294"/>
                  <a:pt x="0" y="3301745"/>
                </a:cubicBezTo>
                <a:cubicBezTo>
                  <a:pt x="11601" y="3141196"/>
                  <a:pt x="22776" y="2916996"/>
                  <a:pt x="0" y="2756735"/>
                </a:cubicBezTo>
                <a:cubicBezTo>
                  <a:pt x="-22776" y="2596474"/>
                  <a:pt x="5257" y="2440491"/>
                  <a:pt x="0" y="2256087"/>
                </a:cubicBezTo>
                <a:cubicBezTo>
                  <a:pt x="-5257" y="2071683"/>
                  <a:pt x="20189" y="1902567"/>
                  <a:pt x="0" y="1666716"/>
                </a:cubicBezTo>
                <a:cubicBezTo>
                  <a:pt x="-20189" y="1430865"/>
                  <a:pt x="-21241" y="1161108"/>
                  <a:pt x="0" y="988622"/>
                </a:cubicBezTo>
                <a:cubicBezTo>
                  <a:pt x="21241" y="816136"/>
                  <a:pt x="17108" y="406740"/>
                  <a:pt x="0" y="0"/>
                </a:cubicBezTo>
                <a:close/>
              </a:path>
            </a:pathLst>
          </a:custGeom>
          <a:solidFill>
            <a:schemeClr val="accent2"/>
          </a:solidFill>
          <a:ln w="57150">
            <a:solidFill>
              <a:schemeClr val="accent2"/>
            </a:solidFill>
            <a:extLst>
              <a:ext uri="{C807C97D-BFC1-408E-A445-0C87EB9F89A2}">
                <ask:lineSketchStyleProps xmlns:ask="http://schemas.microsoft.com/office/drawing/2018/sketchyshapes" sd="68728339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E3F4331D-A1A7-A70F-C07B-6283B08215FE}"/>
              </a:ext>
            </a:extLst>
          </p:cNvPr>
          <p:cNvSpPr>
            <a:spLocks noGrp="1"/>
          </p:cNvSpPr>
          <p:nvPr>
            <p:ph type="subTitle" idx="1"/>
          </p:nvPr>
        </p:nvSpPr>
        <p:spPr>
          <a:xfrm>
            <a:off x="7928114" y="1232452"/>
            <a:ext cx="3200400" cy="3850919"/>
          </a:xfrm>
        </p:spPr>
        <p:txBody>
          <a:bodyPr anchor="b">
            <a:normAutofit/>
          </a:bodyPr>
          <a:lstStyle/>
          <a:p>
            <a:pPr algn="l"/>
            <a:r>
              <a:rPr lang="en-US" sz="1500">
                <a:solidFill>
                  <a:srgbClr val="FFFFFF"/>
                </a:solidFill>
              </a:rPr>
              <a:t>You have the right to give instructions about your own health care. You also have the right to name someone else to make health-care decisions for you.</a:t>
            </a:r>
          </a:p>
          <a:p>
            <a:pPr algn="l"/>
            <a:endParaRPr lang="en-US" sz="1500">
              <a:solidFill>
                <a:srgbClr val="FFFFFF"/>
              </a:solidFill>
            </a:endParaRPr>
          </a:p>
          <a:p>
            <a:pPr algn="l"/>
            <a:r>
              <a:rPr lang="en-US" sz="1500">
                <a:solidFill>
                  <a:srgbClr val="FFFFFF"/>
                </a:solidFill>
              </a:rPr>
              <a:t>This form lets you do either or both of these things. It also lets you express your wishes regarding anatomical gifts and the designation of your primary physician. If you use this form, you may complete or modify all or any part of it. You are free to use a different form.</a:t>
            </a:r>
          </a:p>
        </p:txBody>
      </p:sp>
      <p:sp>
        <p:nvSpPr>
          <p:cNvPr id="12" name="sketch line">
            <a:extLst>
              <a:ext uri="{FF2B5EF4-FFF2-40B4-BE49-F238E27FC236}">
                <a16:creationId xmlns:a16="http://schemas.microsoft.com/office/drawing/2014/main" id="{2A39B854-4B6C-4F7F-A602-6F97770CE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199" y="5439978"/>
            <a:ext cx="6281928" cy="18288"/>
          </a:xfrm>
          <a:custGeom>
            <a:avLst/>
            <a:gdLst>
              <a:gd name="connsiteX0" fmla="*/ 0 w 6281928"/>
              <a:gd name="connsiteY0" fmla="*/ 0 h 18288"/>
              <a:gd name="connsiteX1" fmla="*/ 572353 w 6281928"/>
              <a:gd name="connsiteY1" fmla="*/ 0 h 18288"/>
              <a:gd name="connsiteX2" fmla="*/ 1207526 w 6281928"/>
              <a:gd name="connsiteY2" fmla="*/ 0 h 18288"/>
              <a:gd name="connsiteX3" fmla="*/ 1779880 w 6281928"/>
              <a:gd name="connsiteY3" fmla="*/ 0 h 18288"/>
              <a:gd name="connsiteX4" fmla="*/ 2540691 w 6281928"/>
              <a:gd name="connsiteY4" fmla="*/ 0 h 18288"/>
              <a:gd name="connsiteX5" fmla="*/ 3238683 w 6281928"/>
              <a:gd name="connsiteY5" fmla="*/ 0 h 18288"/>
              <a:gd name="connsiteX6" fmla="*/ 3936675 w 6281928"/>
              <a:gd name="connsiteY6" fmla="*/ 0 h 18288"/>
              <a:gd name="connsiteX7" fmla="*/ 4760305 w 6281928"/>
              <a:gd name="connsiteY7" fmla="*/ 0 h 18288"/>
              <a:gd name="connsiteX8" fmla="*/ 5521117 w 6281928"/>
              <a:gd name="connsiteY8" fmla="*/ 0 h 18288"/>
              <a:gd name="connsiteX9" fmla="*/ 6281928 w 6281928"/>
              <a:gd name="connsiteY9" fmla="*/ 0 h 18288"/>
              <a:gd name="connsiteX10" fmla="*/ 6281928 w 6281928"/>
              <a:gd name="connsiteY10" fmla="*/ 18288 h 18288"/>
              <a:gd name="connsiteX11" fmla="*/ 5772394 w 6281928"/>
              <a:gd name="connsiteY11" fmla="*/ 18288 h 18288"/>
              <a:gd name="connsiteX12" fmla="*/ 5200040 w 6281928"/>
              <a:gd name="connsiteY12" fmla="*/ 18288 h 18288"/>
              <a:gd name="connsiteX13" fmla="*/ 4439229 w 6281928"/>
              <a:gd name="connsiteY13" fmla="*/ 18288 h 18288"/>
              <a:gd name="connsiteX14" fmla="*/ 3615599 w 6281928"/>
              <a:gd name="connsiteY14" fmla="*/ 18288 h 18288"/>
              <a:gd name="connsiteX15" fmla="*/ 2980426 w 6281928"/>
              <a:gd name="connsiteY15" fmla="*/ 18288 h 18288"/>
              <a:gd name="connsiteX16" fmla="*/ 2156795 w 6281928"/>
              <a:gd name="connsiteY16" fmla="*/ 18288 h 18288"/>
              <a:gd name="connsiteX17" fmla="*/ 1584442 w 6281928"/>
              <a:gd name="connsiteY17" fmla="*/ 18288 h 18288"/>
              <a:gd name="connsiteX18" fmla="*/ 1074908 w 6281928"/>
              <a:gd name="connsiteY18" fmla="*/ 18288 h 18288"/>
              <a:gd name="connsiteX19" fmla="*/ 0 w 6281928"/>
              <a:gd name="connsiteY19" fmla="*/ 18288 h 18288"/>
              <a:gd name="connsiteX20" fmla="*/ 0 w 6281928"/>
              <a:gd name="connsiteY2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281928" h="18288" fill="none" extrusionOk="0">
                <a:moveTo>
                  <a:pt x="0" y="0"/>
                </a:moveTo>
                <a:cubicBezTo>
                  <a:pt x="205960" y="24870"/>
                  <a:pt x="343550" y="5918"/>
                  <a:pt x="572353" y="0"/>
                </a:cubicBezTo>
                <a:cubicBezTo>
                  <a:pt x="801156" y="-5918"/>
                  <a:pt x="1015649" y="-11381"/>
                  <a:pt x="1207526" y="0"/>
                </a:cubicBezTo>
                <a:cubicBezTo>
                  <a:pt x="1399403" y="11381"/>
                  <a:pt x="1549725" y="7866"/>
                  <a:pt x="1779880" y="0"/>
                </a:cubicBezTo>
                <a:cubicBezTo>
                  <a:pt x="2010035" y="-7866"/>
                  <a:pt x="2190674" y="12826"/>
                  <a:pt x="2540691" y="0"/>
                </a:cubicBezTo>
                <a:cubicBezTo>
                  <a:pt x="2890708" y="-12826"/>
                  <a:pt x="3025718" y="-18534"/>
                  <a:pt x="3238683" y="0"/>
                </a:cubicBezTo>
                <a:cubicBezTo>
                  <a:pt x="3451648" y="18534"/>
                  <a:pt x="3603947" y="14884"/>
                  <a:pt x="3936675" y="0"/>
                </a:cubicBezTo>
                <a:cubicBezTo>
                  <a:pt x="4269403" y="-14884"/>
                  <a:pt x="4480718" y="-24607"/>
                  <a:pt x="4760305" y="0"/>
                </a:cubicBezTo>
                <a:cubicBezTo>
                  <a:pt x="5039892" y="24607"/>
                  <a:pt x="5359549" y="-31311"/>
                  <a:pt x="5521117" y="0"/>
                </a:cubicBezTo>
                <a:cubicBezTo>
                  <a:pt x="5682685" y="31311"/>
                  <a:pt x="5986067" y="-12593"/>
                  <a:pt x="6281928" y="0"/>
                </a:cubicBezTo>
                <a:cubicBezTo>
                  <a:pt x="6282307" y="7355"/>
                  <a:pt x="6282212" y="10249"/>
                  <a:pt x="6281928" y="18288"/>
                </a:cubicBezTo>
                <a:cubicBezTo>
                  <a:pt x="6078981" y="8428"/>
                  <a:pt x="5961061" y="2290"/>
                  <a:pt x="5772394" y="18288"/>
                </a:cubicBezTo>
                <a:cubicBezTo>
                  <a:pt x="5583727" y="34286"/>
                  <a:pt x="5329968" y="24208"/>
                  <a:pt x="5200040" y="18288"/>
                </a:cubicBezTo>
                <a:cubicBezTo>
                  <a:pt x="5070112" y="12368"/>
                  <a:pt x="4793288" y="21070"/>
                  <a:pt x="4439229" y="18288"/>
                </a:cubicBezTo>
                <a:cubicBezTo>
                  <a:pt x="4085170" y="15506"/>
                  <a:pt x="3813765" y="-16466"/>
                  <a:pt x="3615599" y="18288"/>
                </a:cubicBezTo>
                <a:cubicBezTo>
                  <a:pt x="3417433" y="53042"/>
                  <a:pt x="3133643" y="20727"/>
                  <a:pt x="2980426" y="18288"/>
                </a:cubicBezTo>
                <a:cubicBezTo>
                  <a:pt x="2827209" y="15849"/>
                  <a:pt x="2380685" y="51850"/>
                  <a:pt x="2156795" y="18288"/>
                </a:cubicBezTo>
                <a:cubicBezTo>
                  <a:pt x="1932905" y="-15274"/>
                  <a:pt x="1716744" y="-1398"/>
                  <a:pt x="1584442" y="18288"/>
                </a:cubicBezTo>
                <a:cubicBezTo>
                  <a:pt x="1452140" y="37974"/>
                  <a:pt x="1280887" y="12750"/>
                  <a:pt x="1074908" y="18288"/>
                </a:cubicBezTo>
                <a:cubicBezTo>
                  <a:pt x="868929" y="23826"/>
                  <a:pt x="318124" y="-17878"/>
                  <a:pt x="0" y="18288"/>
                </a:cubicBezTo>
                <a:cubicBezTo>
                  <a:pt x="-384" y="12702"/>
                  <a:pt x="-513" y="4636"/>
                  <a:pt x="0" y="0"/>
                </a:cubicBezTo>
                <a:close/>
              </a:path>
              <a:path w="6281928" h="18288" stroke="0" extrusionOk="0">
                <a:moveTo>
                  <a:pt x="0" y="0"/>
                </a:moveTo>
                <a:cubicBezTo>
                  <a:pt x="135290" y="27650"/>
                  <a:pt x="488372" y="4391"/>
                  <a:pt x="635173" y="0"/>
                </a:cubicBezTo>
                <a:cubicBezTo>
                  <a:pt x="781974" y="-4391"/>
                  <a:pt x="992816" y="14310"/>
                  <a:pt x="1144707" y="0"/>
                </a:cubicBezTo>
                <a:cubicBezTo>
                  <a:pt x="1296598" y="-14310"/>
                  <a:pt x="1796462" y="-1258"/>
                  <a:pt x="1968337" y="0"/>
                </a:cubicBezTo>
                <a:cubicBezTo>
                  <a:pt x="2140212" y="1258"/>
                  <a:pt x="2343376" y="-12852"/>
                  <a:pt x="2603510" y="0"/>
                </a:cubicBezTo>
                <a:cubicBezTo>
                  <a:pt x="2863644" y="12852"/>
                  <a:pt x="2935073" y="-10591"/>
                  <a:pt x="3238683" y="0"/>
                </a:cubicBezTo>
                <a:cubicBezTo>
                  <a:pt x="3542293" y="10591"/>
                  <a:pt x="3731676" y="3538"/>
                  <a:pt x="4062313" y="0"/>
                </a:cubicBezTo>
                <a:cubicBezTo>
                  <a:pt x="4392950" y="-3538"/>
                  <a:pt x="4440715" y="28126"/>
                  <a:pt x="4634667" y="0"/>
                </a:cubicBezTo>
                <a:cubicBezTo>
                  <a:pt x="4828619" y="-28126"/>
                  <a:pt x="5052661" y="8974"/>
                  <a:pt x="5458297" y="0"/>
                </a:cubicBezTo>
                <a:cubicBezTo>
                  <a:pt x="5863933" y="-8974"/>
                  <a:pt x="5906900" y="-24516"/>
                  <a:pt x="6281928" y="0"/>
                </a:cubicBezTo>
                <a:cubicBezTo>
                  <a:pt x="6282268" y="5688"/>
                  <a:pt x="6281759" y="13142"/>
                  <a:pt x="6281928" y="18288"/>
                </a:cubicBezTo>
                <a:cubicBezTo>
                  <a:pt x="6036108" y="15339"/>
                  <a:pt x="5743611" y="10415"/>
                  <a:pt x="5583936" y="18288"/>
                </a:cubicBezTo>
                <a:cubicBezTo>
                  <a:pt x="5424261" y="26161"/>
                  <a:pt x="5250533" y="-179"/>
                  <a:pt x="4948763" y="18288"/>
                </a:cubicBezTo>
                <a:cubicBezTo>
                  <a:pt x="4646993" y="36755"/>
                  <a:pt x="4354673" y="7565"/>
                  <a:pt x="4125133" y="18288"/>
                </a:cubicBezTo>
                <a:cubicBezTo>
                  <a:pt x="3895593" y="29012"/>
                  <a:pt x="3570246" y="29209"/>
                  <a:pt x="3301502" y="18288"/>
                </a:cubicBezTo>
                <a:cubicBezTo>
                  <a:pt x="3032758" y="7367"/>
                  <a:pt x="2955340" y="11905"/>
                  <a:pt x="2729149" y="18288"/>
                </a:cubicBezTo>
                <a:cubicBezTo>
                  <a:pt x="2502958" y="24671"/>
                  <a:pt x="2269423" y="3142"/>
                  <a:pt x="2031157" y="18288"/>
                </a:cubicBezTo>
                <a:cubicBezTo>
                  <a:pt x="1792891" y="33434"/>
                  <a:pt x="1484731" y="22122"/>
                  <a:pt x="1207526" y="18288"/>
                </a:cubicBezTo>
                <a:cubicBezTo>
                  <a:pt x="930321" y="14454"/>
                  <a:pt x="560231" y="-33402"/>
                  <a:pt x="0" y="18288"/>
                </a:cubicBezTo>
                <a:cubicBezTo>
                  <a:pt x="-478" y="10520"/>
                  <a:pt x="210" y="504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6306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D3FB08-C850-DD5A-F995-5EA0540B992A}"/>
              </a:ext>
            </a:extLst>
          </p:cNvPr>
          <p:cNvSpPr>
            <a:spLocks noGrp="1"/>
          </p:cNvSpPr>
          <p:nvPr>
            <p:ph type="title"/>
          </p:nvPr>
        </p:nvSpPr>
        <p:spPr>
          <a:xfrm>
            <a:off x="841248" y="256032"/>
            <a:ext cx="10506456" cy="1014984"/>
          </a:xfrm>
        </p:spPr>
        <p:txBody>
          <a:bodyPr anchor="b">
            <a:normAutofit/>
          </a:bodyPr>
          <a:lstStyle/>
          <a:p>
            <a:r>
              <a:rPr lang="en-US"/>
              <a:t>Durable Power of Attorney</a:t>
            </a:r>
          </a:p>
        </p:txBody>
      </p:sp>
      <p:sp>
        <p:nvSpPr>
          <p:cNvPr id="18" name="Rectangle 17">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 name="Rectangle 18">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20" name="Content Placeholder 2">
            <a:extLst>
              <a:ext uri="{FF2B5EF4-FFF2-40B4-BE49-F238E27FC236}">
                <a16:creationId xmlns:a16="http://schemas.microsoft.com/office/drawing/2014/main" id="{87F6A7D0-8C6C-C27D-F00E-FDB0BAE38BCA}"/>
              </a:ext>
            </a:extLst>
          </p:cNvPr>
          <p:cNvGraphicFramePr>
            <a:graphicFrameLocks noGrp="1"/>
          </p:cNvGraphicFramePr>
          <p:nvPr>
            <p:ph idx="1"/>
            <p:extLst>
              <p:ext uri="{D42A27DB-BD31-4B8C-83A1-F6EECF244321}">
                <p14:modId xmlns:p14="http://schemas.microsoft.com/office/powerpoint/2010/main" val="1581005270"/>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3178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DB5B423A-57CC-4C58-AA26-8E2E862B0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17023"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F7EBCFC-746E-EB35-CF5B-3646E9D5C915}"/>
              </a:ext>
            </a:extLst>
          </p:cNvPr>
          <p:cNvSpPr>
            <a:spLocks noGrp="1"/>
          </p:cNvSpPr>
          <p:nvPr>
            <p:ph type="title"/>
          </p:nvPr>
        </p:nvSpPr>
        <p:spPr>
          <a:xfrm>
            <a:off x="838200" y="673770"/>
            <a:ext cx="3220329" cy="2027227"/>
          </a:xfrm>
        </p:spPr>
        <p:txBody>
          <a:bodyPr anchor="t">
            <a:normAutofit/>
          </a:bodyPr>
          <a:lstStyle/>
          <a:p>
            <a:r>
              <a:rPr lang="en-US" sz="4200">
                <a:solidFill>
                  <a:srgbClr val="FFFFFF"/>
                </a:solidFill>
              </a:rPr>
              <a:t>If Guardianship is Necessary</a:t>
            </a:r>
          </a:p>
        </p:txBody>
      </p:sp>
      <p:graphicFrame>
        <p:nvGraphicFramePr>
          <p:cNvPr id="19" name="Content Placeholder 2">
            <a:extLst>
              <a:ext uri="{FF2B5EF4-FFF2-40B4-BE49-F238E27FC236}">
                <a16:creationId xmlns:a16="http://schemas.microsoft.com/office/drawing/2014/main" id="{7F7590EB-113B-C9DE-1EB6-F0AB1727A960}"/>
              </a:ext>
            </a:extLst>
          </p:cNvPr>
          <p:cNvGraphicFramePr>
            <a:graphicFrameLocks noGrp="1"/>
          </p:cNvGraphicFramePr>
          <p:nvPr>
            <p:ph idx="1"/>
            <p:extLst>
              <p:ext uri="{D42A27DB-BD31-4B8C-83A1-F6EECF244321}">
                <p14:modId xmlns:p14="http://schemas.microsoft.com/office/powerpoint/2010/main" val="1303720634"/>
              </p:ext>
            </p:extLst>
          </p:nvPr>
        </p:nvGraphicFramePr>
        <p:xfrm>
          <a:off x="5542672" y="541606"/>
          <a:ext cx="5811128" cy="56782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0961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04D2DA9C-A1AC-7D32-A0BD-1D027F9880D2}"/>
              </a:ext>
            </a:extLst>
          </p:cNvPr>
          <p:cNvPicPr>
            <a:picLocks noChangeAspect="1"/>
          </p:cNvPicPr>
          <p:nvPr/>
        </p:nvPicPr>
        <p:blipFill>
          <a:blip r:embed="rId2">
            <a:duotone>
              <a:schemeClr val="bg2">
                <a:shade val="45000"/>
                <a:satMod val="135000"/>
              </a:schemeClr>
              <a:prstClr val="white"/>
            </a:duotone>
          </a:blip>
          <a:srcRect t="3479" b="12251"/>
          <a:stretch>
            <a:fillRect/>
          </a:stretch>
        </p:blipFill>
        <p:spPr>
          <a:xfrm>
            <a:off x="20" y="10"/>
            <a:ext cx="12191980" cy="6857990"/>
          </a:xfrm>
          <a:prstGeom prst="rect">
            <a:avLst/>
          </a:prstGeom>
        </p:spPr>
      </p:pic>
      <p:sp>
        <p:nvSpPr>
          <p:cNvPr id="29" name="Rectangle 28">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6377EF-8F82-C178-C9E1-296F3F6EBCCE}"/>
              </a:ext>
            </a:extLst>
          </p:cNvPr>
          <p:cNvSpPr>
            <a:spLocks noGrp="1"/>
          </p:cNvSpPr>
          <p:nvPr>
            <p:ph type="title"/>
          </p:nvPr>
        </p:nvSpPr>
        <p:spPr>
          <a:xfrm>
            <a:off x="838200" y="365125"/>
            <a:ext cx="10515600" cy="1325563"/>
          </a:xfrm>
        </p:spPr>
        <p:txBody>
          <a:bodyPr>
            <a:normAutofit/>
          </a:bodyPr>
          <a:lstStyle/>
          <a:p>
            <a:r>
              <a:rPr lang="en-US"/>
              <a:t>Talking to your loved one about support…</a:t>
            </a:r>
          </a:p>
        </p:txBody>
      </p:sp>
      <p:graphicFrame>
        <p:nvGraphicFramePr>
          <p:cNvPr id="24" name="Content Placeholder 2">
            <a:extLst>
              <a:ext uri="{FF2B5EF4-FFF2-40B4-BE49-F238E27FC236}">
                <a16:creationId xmlns:a16="http://schemas.microsoft.com/office/drawing/2014/main" id="{B127EBDF-F8CF-C429-C296-710883BFAD27}"/>
              </a:ext>
            </a:extLst>
          </p:cNvPr>
          <p:cNvGraphicFramePr>
            <a:graphicFrameLocks noGrp="1"/>
          </p:cNvGraphicFramePr>
          <p:nvPr>
            <p:ph idx="1"/>
            <p:extLst>
              <p:ext uri="{D42A27DB-BD31-4B8C-83A1-F6EECF244321}">
                <p14:modId xmlns:p14="http://schemas.microsoft.com/office/powerpoint/2010/main" val="19899298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3741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69FC0C-332F-9EB7-4B49-9819203C4219}"/>
              </a:ext>
            </a:extLst>
          </p:cNvPr>
          <p:cNvSpPr>
            <a:spLocks noGrp="1"/>
          </p:cNvSpPr>
          <p:nvPr>
            <p:ph type="title"/>
          </p:nvPr>
        </p:nvSpPr>
        <p:spPr>
          <a:xfrm>
            <a:off x="808638" y="386930"/>
            <a:ext cx="9236700" cy="436030"/>
          </a:xfrm>
        </p:spPr>
        <p:txBody>
          <a:bodyPr anchor="b">
            <a:normAutofit/>
          </a:bodyPr>
          <a:lstStyle/>
          <a:p>
            <a:r>
              <a:rPr lang="en-US" sz="2000" dirty="0"/>
              <a:t>RESOURCES:</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C175132-A47C-0798-8F23-CC4E6174E4D5}"/>
              </a:ext>
            </a:extLst>
          </p:cNvPr>
          <p:cNvSpPr>
            <a:spLocks noGrp="1"/>
          </p:cNvSpPr>
          <p:nvPr>
            <p:ph idx="1"/>
          </p:nvPr>
        </p:nvSpPr>
        <p:spPr>
          <a:xfrm>
            <a:off x="793660" y="2599509"/>
            <a:ext cx="10143668" cy="3435531"/>
          </a:xfrm>
        </p:spPr>
        <p:txBody>
          <a:bodyPr anchor="ctr">
            <a:normAutofit/>
          </a:bodyPr>
          <a:lstStyle/>
          <a:p>
            <a:r>
              <a:rPr lang="en-US" sz="1800" dirty="0"/>
              <a:t>Office of the Public Guardian:  Resource Page  </a:t>
            </a:r>
            <a:r>
              <a:rPr lang="en-US" sz="1800" dirty="0">
                <a:hlinkClick r:id="rId2"/>
              </a:rPr>
              <a:t>https://courts.delaware.gov/publicguardian/resources.aspx</a:t>
            </a:r>
            <a:endParaRPr lang="en-US" sz="1800" dirty="0"/>
          </a:p>
          <a:p>
            <a:r>
              <a:rPr lang="en-US" sz="1800" dirty="0"/>
              <a:t>Department of Health and Social Services:</a:t>
            </a:r>
          </a:p>
          <a:p>
            <a:pPr lvl="1"/>
            <a:r>
              <a:rPr lang="en-US" sz="1400" dirty="0"/>
              <a:t>ACHD - </a:t>
            </a:r>
            <a:r>
              <a:rPr lang="en-US" sz="1400" dirty="0">
                <a:hlinkClick r:id="rId3"/>
              </a:rPr>
              <a:t>https://dhss.delaware.gov/dsaapd/advance/</a:t>
            </a:r>
            <a:endParaRPr lang="en-US" sz="1400" dirty="0"/>
          </a:p>
          <a:p>
            <a:pPr lvl="1"/>
            <a:r>
              <a:rPr lang="en-US" sz="1400" dirty="0"/>
              <a:t>POA - </a:t>
            </a:r>
            <a:r>
              <a:rPr lang="en-US" sz="1400" dirty="0">
                <a:hlinkClick r:id="rId4"/>
              </a:rPr>
              <a:t>https://dhss.delaware.gov/dhcq/poa/</a:t>
            </a:r>
            <a:endParaRPr lang="en-US" sz="1400" dirty="0"/>
          </a:p>
          <a:p>
            <a:pPr lvl="1"/>
            <a:r>
              <a:rPr lang="en-US" sz="1400" dirty="0"/>
              <a:t>Supported Decision – Making - </a:t>
            </a:r>
            <a:r>
              <a:rPr lang="en-US" sz="1400" dirty="0">
                <a:hlinkClick r:id="rId5"/>
              </a:rPr>
              <a:t>https://dhss.delaware.gov/dsaapd/supported_decision_making/</a:t>
            </a:r>
            <a:endParaRPr lang="en-US" sz="1400" dirty="0"/>
          </a:p>
          <a:p>
            <a:pPr lvl="1"/>
            <a:r>
              <a:rPr lang="en-US" sz="1400" dirty="0"/>
              <a:t>Court of Chancery – Guardianship </a:t>
            </a:r>
            <a:r>
              <a:rPr lang="en-US" sz="1400" dirty="0">
                <a:hlinkClick r:id="rId6"/>
              </a:rPr>
              <a:t>https://courts.delaware.gov/chancery/guardianship/index.aspx</a:t>
            </a:r>
            <a:r>
              <a:rPr lang="en-US" sz="1400" dirty="0"/>
              <a:t> </a:t>
            </a:r>
          </a:p>
          <a:p>
            <a:r>
              <a:rPr lang="en-US" sz="1800" dirty="0"/>
              <a:t>Court of Chancery:</a:t>
            </a:r>
          </a:p>
          <a:p>
            <a:pPr lvl="1"/>
            <a:r>
              <a:rPr lang="en-US" sz="1400" dirty="0"/>
              <a:t>AHCD: </a:t>
            </a:r>
            <a:r>
              <a:rPr lang="en-US" sz="1400" dirty="0">
                <a:hlinkClick r:id="rId7"/>
              </a:rPr>
              <a:t>https://courts.delaware.gov/help/poa.aspx</a:t>
            </a:r>
            <a:endParaRPr lang="en-US" sz="1400" dirty="0"/>
          </a:p>
          <a:p>
            <a:pPr lvl="1"/>
            <a:r>
              <a:rPr lang="en-US" sz="1400" dirty="0"/>
              <a:t>Guardianship: https://courts.delaware.gov/chancery/guardianship/index.aspx</a:t>
            </a:r>
          </a:p>
          <a:p>
            <a:endParaRPr lang="en-US" sz="1800" dirty="0"/>
          </a:p>
        </p:txBody>
      </p:sp>
    </p:spTree>
    <p:extLst>
      <p:ext uri="{BB962C8B-B14F-4D97-AF65-F5344CB8AC3E}">
        <p14:creationId xmlns:p14="http://schemas.microsoft.com/office/powerpoint/2010/main" val="1224238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Arc 12">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97DF0CC-FF50-63BE-9303-7A8A4D19CBD6}"/>
              </a:ext>
            </a:extLst>
          </p:cNvPr>
          <p:cNvSpPr>
            <a:spLocks noGrp="1"/>
          </p:cNvSpPr>
          <p:nvPr>
            <p:ph type="title"/>
          </p:nvPr>
        </p:nvSpPr>
        <p:spPr>
          <a:xfrm>
            <a:off x="5894962" y="479493"/>
            <a:ext cx="5458838" cy="1325563"/>
          </a:xfrm>
        </p:spPr>
        <p:txBody>
          <a:bodyPr vert="horz" lIns="91440" tIns="45720" rIns="91440" bIns="45720" rtlCol="0" anchor="ctr">
            <a:normAutofit/>
          </a:bodyPr>
          <a:lstStyle/>
          <a:p>
            <a:r>
              <a:rPr lang="en-US" sz="3200" kern="1200" dirty="0">
                <a:solidFill>
                  <a:schemeClr val="tx1"/>
                </a:solidFill>
                <a:latin typeface="+mj-lt"/>
                <a:ea typeface="+mj-ea"/>
                <a:cs typeface="+mj-cs"/>
              </a:rPr>
              <a:t>Department of Health and Social Services</a:t>
            </a:r>
          </a:p>
        </p:txBody>
      </p:sp>
      <p:sp>
        <p:nvSpPr>
          <p:cNvPr id="15" name="Freeform: Shape 14">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Picture 5">
            <a:extLst>
              <a:ext uri="{FF2B5EF4-FFF2-40B4-BE49-F238E27FC236}">
                <a16:creationId xmlns:a16="http://schemas.microsoft.com/office/drawing/2014/main" id="{D7FA7C63-4B19-A476-F76B-C7FBB374638D}"/>
              </a:ext>
            </a:extLst>
          </p:cNvPr>
          <p:cNvPicPr>
            <a:picLocks noChangeAspect="1"/>
          </p:cNvPicPr>
          <p:nvPr/>
        </p:nvPicPr>
        <p:blipFill>
          <a:blip r:embed="rId2"/>
          <a:stretch>
            <a:fillRect/>
          </a:stretch>
        </p:blipFill>
        <p:spPr>
          <a:xfrm>
            <a:off x="6950392" y="2668277"/>
            <a:ext cx="1782803" cy="1627530"/>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3" name="Content Placeholder 2">
            <a:extLst>
              <a:ext uri="{FF2B5EF4-FFF2-40B4-BE49-F238E27FC236}">
                <a16:creationId xmlns:a16="http://schemas.microsoft.com/office/drawing/2014/main" id="{F60E0975-6CED-BE8A-3D94-C84A8D7B036A}"/>
              </a:ext>
            </a:extLst>
          </p:cNvPr>
          <p:cNvSpPr>
            <a:spLocks noGrp="1"/>
          </p:cNvSpPr>
          <p:nvPr>
            <p:ph sz="half" idx="1"/>
          </p:nvPr>
        </p:nvSpPr>
        <p:spPr>
          <a:xfrm>
            <a:off x="5894962" y="1984443"/>
            <a:ext cx="5458838" cy="4192520"/>
          </a:xfrm>
        </p:spPr>
        <p:txBody>
          <a:bodyPr vert="horz" lIns="91440" tIns="45720" rIns="91440" bIns="45720" rtlCol="0">
            <a:normAutofit/>
          </a:bodyPr>
          <a:lstStyle/>
          <a:p>
            <a:r>
              <a:rPr lang="en-US" sz="2000" dirty="0"/>
              <a:t>Supported Decision Making:</a:t>
            </a:r>
          </a:p>
          <a:p>
            <a:pPr marL="0" indent="0">
              <a:buNone/>
            </a:pPr>
            <a:endParaRPr lang="en-US" dirty="0"/>
          </a:p>
        </p:txBody>
      </p:sp>
      <p:sp>
        <p:nvSpPr>
          <p:cNvPr id="4" name="Rectangle 3">
            <a:extLst>
              <a:ext uri="{FF2B5EF4-FFF2-40B4-BE49-F238E27FC236}">
                <a16:creationId xmlns:a16="http://schemas.microsoft.com/office/drawing/2014/main" id="{0A1CE125-8032-828F-8B1A-93278DED8C24}"/>
              </a:ext>
            </a:extLst>
          </p:cNvPr>
          <p:cNvSpPr/>
          <p:nvPr/>
        </p:nvSpPr>
        <p:spPr>
          <a:xfrm>
            <a:off x="561469" y="439772"/>
            <a:ext cx="4772025" cy="4606857"/>
          </a:xfrm>
          <a:prstGeom prst="rect">
            <a:avLst/>
          </a:prstGeom>
          <a:solidFill>
            <a:srgbClr val="FFC00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3200" dirty="0">
                <a:solidFill>
                  <a:schemeClr val="tx1"/>
                </a:solidFill>
                <a:latin typeface="Times New Roman" panose="02020603050405020304" pitchFamily="18" charset="0"/>
                <a:cs typeface="Times New Roman" panose="02020603050405020304" pitchFamily="18" charset="0"/>
              </a:rPr>
              <a:t>Office of the </a:t>
            </a:r>
          </a:p>
          <a:p>
            <a:pPr algn="ctr"/>
            <a:r>
              <a:rPr lang="en-US" sz="3200" dirty="0">
                <a:solidFill>
                  <a:schemeClr val="tx1"/>
                </a:solidFill>
                <a:latin typeface="Times New Roman" panose="02020603050405020304" pitchFamily="18" charset="0"/>
                <a:cs typeface="Times New Roman" panose="02020603050405020304" pitchFamily="18" charset="0"/>
              </a:rPr>
              <a:t>Public Guardian:</a:t>
            </a:r>
          </a:p>
          <a:p>
            <a:pPr algn="ctr"/>
            <a:endParaRPr lang="en-US" dirty="0">
              <a:solidFill>
                <a:schemeClr val="tx1"/>
              </a:solidFill>
            </a:endParaRPr>
          </a:p>
          <a:p>
            <a:pPr algn="ctr"/>
            <a:endParaRPr lang="en-US" dirty="0">
              <a:solidFill>
                <a:schemeClr val="tx1"/>
              </a:solidFill>
            </a:endParaRPr>
          </a:p>
        </p:txBody>
      </p:sp>
      <p:pic>
        <p:nvPicPr>
          <p:cNvPr id="7" name="Picture 6">
            <a:extLst>
              <a:ext uri="{FF2B5EF4-FFF2-40B4-BE49-F238E27FC236}">
                <a16:creationId xmlns:a16="http://schemas.microsoft.com/office/drawing/2014/main" id="{EB693E3E-54A0-5345-ED41-13C55D9B8A8C}"/>
              </a:ext>
            </a:extLst>
          </p:cNvPr>
          <p:cNvPicPr>
            <a:picLocks noChangeAspect="1"/>
          </p:cNvPicPr>
          <p:nvPr/>
        </p:nvPicPr>
        <p:blipFill>
          <a:blip r:embed="rId3"/>
          <a:stretch>
            <a:fillRect/>
          </a:stretch>
        </p:blipFill>
        <p:spPr>
          <a:xfrm>
            <a:off x="1966822" y="3092658"/>
            <a:ext cx="1761471" cy="1449238"/>
          </a:xfrm>
          <a:prstGeom prst="rect">
            <a:avLst/>
          </a:prstGeom>
        </p:spPr>
      </p:pic>
    </p:spTree>
    <p:extLst>
      <p:ext uri="{BB962C8B-B14F-4D97-AF65-F5344CB8AC3E}">
        <p14:creationId xmlns:p14="http://schemas.microsoft.com/office/powerpoint/2010/main" val="1207728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53E60C6D-4E85-4E14-BCDF-BF15C241F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Qr code&#10;&#10;AI-generated content may be incorrect.">
            <a:extLst>
              <a:ext uri="{FF2B5EF4-FFF2-40B4-BE49-F238E27FC236}">
                <a16:creationId xmlns:a16="http://schemas.microsoft.com/office/drawing/2014/main" id="{01136FEA-5B8E-0C2C-D57C-73E209B5D185}"/>
              </a:ext>
            </a:extLst>
          </p:cNvPr>
          <p:cNvPicPr>
            <a:picLocks noChangeAspect="1"/>
          </p:cNvPicPr>
          <p:nvPr/>
        </p:nvPicPr>
        <p:blipFill>
          <a:blip r:embed="rId2"/>
          <a:srcRect r="3" b="3"/>
          <a:stretch>
            <a:fillRect/>
          </a:stretch>
        </p:blipFill>
        <p:spPr>
          <a:xfrm>
            <a:off x="2352191" y="2884133"/>
            <a:ext cx="1663231" cy="1405753"/>
          </a:xfrm>
          <a:custGeom>
            <a:avLst/>
            <a:gdLst/>
            <a:ahLst/>
            <a:cxnLst/>
            <a:rect l="l" t="t" r="r" b="b"/>
            <a:pathLst>
              <a:path w="4555700" h="2733294">
                <a:moveTo>
                  <a:pt x="82217" y="0"/>
                </a:moveTo>
                <a:lnTo>
                  <a:pt x="4473483" y="0"/>
                </a:lnTo>
                <a:cubicBezTo>
                  <a:pt x="4518890" y="0"/>
                  <a:pt x="4555700" y="36810"/>
                  <a:pt x="4555700" y="82217"/>
                </a:cubicBezTo>
                <a:lnTo>
                  <a:pt x="4555700" y="2651077"/>
                </a:lnTo>
                <a:cubicBezTo>
                  <a:pt x="4555700" y="2696484"/>
                  <a:pt x="4518890" y="2733294"/>
                  <a:pt x="4473483" y="2733294"/>
                </a:cubicBezTo>
                <a:lnTo>
                  <a:pt x="82217" y="2733294"/>
                </a:lnTo>
                <a:cubicBezTo>
                  <a:pt x="36810" y="2733294"/>
                  <a:pt x="0" y="2696484"/>
                  <a:pt x="0" y="2651077"/>
                </a:cubicBezTo>
                <a:lnTo>
                  <a:pt x="0" y="82217"/>
                </a:lnTo>
                <a:cubicBezTo>
                  <a:pt x="0" y="36810"/>
                  <a:pt x="36810" y="0"/>
                  <a:pt x="82217" y="0"/>
                </a:cubicBezTo>
                <a:close/>
              </a:path>
            </a:pathLst>
          </a:custGeom>
        </p:spPr>
      </p:pic>
      <p:sp>
        <p:nvSpPr>
          <p:cNvPr id="23" name="Freeform: Shape 22">
            <a:extLst>
              <a:ext uri="{FF2B5EF4-FFF2-40B4-BE49-F238E27FC236}">
                <a16:creationId xmlns:a16="http://schemas.microsoft.com/office/drawing/2014/main" id="{7D42D292-4C48-479B-9E59-E29CD9871C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descr="Qr code&#10;&#10;AI-generated content may be incorrect.">
            <a:extLst>
              <a:ext uri="{FF2B5EF4-FFF2-40B4-BE49-F238E27FC236}">
                <a16:creationId xmlns:a16="http://schemas.microsoft.com/office/drawing/2014/main" id="{A57A95BB-2887-CA4C-95ED-023763B17B72}"/>
              </a:ext>
            </a:extLst>
          </p:cNvPr>
          <p:cNvPicPr>
            <a:picLocks noChangeAspect="1"/>
          </p:cNvPicPr>
          <p:nvPr/>
        </p:nvPicPr>
        <p:blipFill>
          <a:blip r:embed="rId3"/>
          <a:srcRect r="3" b="3"/>
          <a:stretch>
            <a:fillRect/>
          </a:stretch>
        </p:blipFill>
        <p:spPr>
          <a:xfrm>
            <a:off x="2390345" y="4800600"/>
            <a:ext cx="1663231" cy="1371600"/>
          </a:xfrm>
          <a:custGeom>
            <a:avLst/>
            <a:gdLst/>
            <a:ahLst/>
            <a:cxnLst/>
            <a:rect l="l" t="t" r="r" b="b"/>
            <a:pathLst>
              <a:path w="4438338" h="2323972">
                <a:moveTo>
                  <a:pt x="69905" y="0"/>
                </a:moveTo>
                <a:lnTo>
                  <a:pt x="4368433" y="0"/>
                </a:lnTo>
                <a:cubicBezTo>
                  <a:pt x="4407040" y="0"/>
                  <a:pt x="4438338" y="31298"/>
                  <a:pt x="4438338" y="69905"/>
                </a:cubicBezTo>
                <a:lnTo>
                  <a:pt x="4438338" y="2254067"/>
                </a:lnTo>
                <a:cubicBezTo>
                  <a:pt x="4438338" y="2292674"/>
                  <a:pt x="4407040" y="2323972"/>
                  <a:pt x="4368433" y="2323972"/>
                </a:cubicBezTo>
                <a:lnTo>
                  <a:pt x="69905" y="2323972"/>
                </a:lnTo>
                <a:cubicBezTo>
                  <a:pt x="31298" y="2323972"/>
                  <a:pt x="0" y="2292674"/>
                  <a:pt x="0" y="2254067"/>
                </a:cubicBezTo>
                <a:lnTo>
                  <a:pt x="0" y="69905"/>
                </a:lnTo>
                <a:cubicBezTo>
                  <a:pt x="0" y="31298"/>
                  <a:pt x="31298" y="0"/>
                  <a:pt x="69905" y="0"/>
                </a:cubicBezTo>
                <a:close/>
              </a:path>
            </a:pathLst>
          </a:custGeom>
        </p:spPr>
      </p:pic>
      <p:sp>
        <p:nvSpPr>
          <p:cNvPr id="10" name="Content Placeholder 9">
            <a:extLst>
              <a:ext uri="{FF2B5EF4-FFF2-40B4-BE49-F238E27FC236}">
                <a16:creationId xmlns:a16="http://schemas.microsoft.com/office/drawing/2014/main" id="{98C03525-514B-C228-F8F8-F92B24199492}"/>
              </a:ext>
            </a:extLst>
          </p:cNvPr>
          <p:cNvSpPr>
            <a:spLocks noGrp="1"/>
          </p:cNvSpPr>
          <p:nvPr>
            <p:ph idx="1"/>
          </p:nvPr>
        </p:nvSpPr>
        <p:spPr>
          <a:xfrm>
            <a:off x="4572000" y="785004"/>
            <a:ext cx="6976531" cy="5513018"/>
          </a:xfrm>
        </p:spPr>
        <p:txBody>
          <a:bodyPr>
            <a:normAutofit fontScale="77500" lnSpcReduction="20000"/>
          </a:bodyPr>
          <a:lstStyle/>
          <a:p>
            <a:endParaRPr lang="en-US" dirty="0"/>
          </a:p>
          <a:p>
            <a:r>
              <a:rPr lang="en-US" dirty="0"/>
              <a:t>Delaware Courts - </a:t>
            </a:r>
          </a:p>
          <a:p>
            <a:r>
              <a:rPr lang="en-US" dirty="0"/>
              <a:t>courts.delaware.gov – </a:t>
            </a:r>
          </a:p>
          <a:p>
            <a:r>
              <a:rPr lang="en-US" dirty="0"/>
              <a:t>Advanced HCD/Living Will/POA for health care</a:t>
            </a:r>
          </a:p>
          <a:p>
            <a:endParaRPr lang="en-US" dirty="0"/>
          </a:p>
          <a:p>
            <a:endParaRPr lang="en-US" dirty="0"/>
          </a:p>
          <a:p>
            <a:endParaRPr lang="en-US" dirty="0"/>
          </a:p>
          <a:p>
            <a:r>
              <a:rPr lang="en-US" dirty="0"/>
              <a:t>Department of Health and Social Services</a:t>
            </a:r>
          </a:p>
          <a:p>
            <a:r>
              <a:rPr lang="en-US" dirty="0"/>
              <a:t>https://dhss.delaware.gov/dsaapd/advance1/</a:t>
            </a:r>
          </a:p>
          <a:p>
            <a:r>
              <a:rPr lang="en-US" dirty="0"/>
              <a:t>Advanced Health Care Directive</a:t>
            </a:r>
          </a:p>
          <a:p>
            <a:endParaRPr lang="en-US" dirty="0"/>
          </a:p>
          <a:p>
            <a:endParaRPr lang="en-US" dirty="0"/>
          </a:p>
          <a:p>
            <a:r>
              <a:rPr lang="en-US" dirty="0"/>
              <a:t>Department of Health and Social Services</a:t>
            </a:r>
          </a:p>
          <a:p>
            <a:r>
              <a:rPr lang="en-US" dirty="0"/>
              <a:t>https://dhss.delaware.gov/dhcq/poa/</a:t>
            </a:r>
          </a:p>
          <a:p>
            <a:r>
              <a:rPr lang="en-US" dirty="0"/>
              <a:t>Power of Attorney</a:t>
            </a:r>
          </a:p>
        </p:txBody>
      </p:sp>
      <p:sp>
        <p:nvSpPr>
          <p:cNvPr id="25" name="Arc 24">
            <a:extLst>
              <a:ext uri="{FF2B5EF4-FFF2-40B4-BE49-F238E27FC236}">
                <a16:creationId xmlns:a16="http://schemas.microsoft.com/office/drawing/2014/main" id="{533DF362-939D-4EEE-8DC4-6B54607E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95198">
            <a:off x="1539683" y="162676"/>
            <a:ext cx="4083433" cy="4083433"/>
          </a:xfrm>
          <a:prstGeom prst="arc">
            <a:avLst>
              <a:gd name="adj1" fmla="val 17445962"/>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pic>
        <p:nvPicPr>
          <p:cNvPr id="3" name="Picture 2">
            <a:extLst>
              <a:ext uri="{FF2B5EF4-FFF2-40B4-BE49-F238E27FC236}">
                <a16:creationId xmlns:a16="http://schemas.microsoft.com/office/drawing/2014/main" id="{691A352F-D2C4-98AA-37C6-C6C1E597BAD5}"/>
              </a:ext>
            </a:extLst>
          </p:cNvPr>
          <p:cNvPicPr>
            <a:picLocks noChangeAspect="1"/>
          </p:cNvPicPr>
          <p:nvPr/>
        </p:nvPicPr>
        <p:blipFill>
          <a:blip r:embed="rId4"/>
          <a:stretch>
            <a:fillRect/>
          </a:stretch>
        </p:blipFill>
        <p:spPr>
          <a:xfrm>
            <a:off x="2390345" y="985391"/>
            <a:ext cx="1545755" cy="1405753"/>
          </a:xfrm>
          <a:prstGeom prst="rect">
            <a:avLst/>
          </a:prstGeom>
        </p:spPr>
      </p:pic>
    </p:spTree>
    <p:extLst>
      <p:ext uri="{BB962C8B-B14F-4D97-AF65-F5344CB8AC3E}">
        <p14:creationId xmlns:p14="http://schemas.microsoft.com/office/powerpoint/2010/main" val="1502711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A346FC-AC77-9EB1-EE0F-37BAA7422AB2}"/>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Legal Disclaimer:</a:t>
            </a:r>
          </a:p>
        </p:txBody>
      </p:sp>
      <p:sp>
        <p:nvSpPr>
          <p:cNvPr id="3" name="Text Placeholder 2">
            <a:extLst>
              <a:ext uri="{FF2B5EF4-FFF2-40B4-BE49-F238E27FC236}">
                <a16:creationId xmlns:a16="http://schemas.microsoft.com/office/drawing/2014/main" id="{A2847A7C-B02D-1D9A-5270-63F0903F75EF}"/>
              </a:ext>
            </a:extLst>
          </p:cNvPr>
          <p:cNvSpPr>
            <a:spLocks noGrp="1"/>
          </p:cNvSpPr>
          <p:nvPr>
            <p:ph type="body" idx="1"/>
          </p:nvPr>
        </p:nvSpPr>
        <p:spPr>
          <a:xfrm>
            <a:off x="838199" y="4983276"/>
            <a:ext cx="10512552" cy="1126680"/>
          </a:xfrm>
        </p:spPr>
        <p:txBody>
          <a:bodyPr vert="horz" lIns="91440" tIns="45720" rIns="91440" bIns="45720" rtlCol="0">
            <a:normAutofit/>
          </a:bodyPr>
          <a:lstStyle/>
          <a:p>
            <a:r>
              <a:rPr lang="en-US" kern="1200" dirty="0">
                <a:solidFill>
                  <a:schemeClr val="tx1"/>
                </a:solidFill>
                <a:latin typeface="+mn-lt"/>
                <a:ea typeface="+mn-ea"/>
                <a:cs typeface="+mn-cs"/>
              </a:rPr>
              <a:t>The contents of this program is for informational purposes only and does not constitute legal advice. This information is not intended to create, and the presentation does not constitute, a lawyer-client relationship.</a:t>
            </a:r>
          </a:p>
        </p:txBody>
      </p:sp>
      <p:sp>
        <p:nvSpPr>
          <p:cNvPr id="10"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63574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439D8-D584-941A-77B2-157C639F9353}"/>
              </a:ext>
            </a:extLst>
          </p:cNvPr>
          <p:cNvSpPr>
            <a:spLocks noGrp="1"/>
          </p:cNvSpPr>
          <p:nvPr>
            <p:ph type="title"/>
          </p:nvPr>
        </p:nvSpPr>
        <p:spPr/>
        <p:txBody>
          <a:bodyPr>
            <a:normAutofit/>
          </a:bodyPr>
          <a:lstStyle/>
          <a:p>
            <a:r>
              <a:rPr lang="en-US" sz="4000" dirty="0"/>
              <a:t>Helping Family and Loved Ones Make Decisions</a:t>
            </a:r>
          </a:p>
        </p:txBody>
      </p:sp>
      <p:sp>
        <p:nvSpPr>
          <p:cNvPr id="3" name="Content Placeholder 2">
            <a:extLst>
              <a:ext uri="{FF2B5EF4-FFF2-40B4-BE49-F238E27FC236}">
                <a16:creationId xmlns:a16="http://schemas.microsoft.com/office/drawing/2014/main" id="{1825E55D-CE55-CE4B-53C6-3AD0B6194D0A}"/>
              </a:ext>
            </a:extLst>
          </p:cNvPr>
          <p:cNvSpPr>
            <a:spLocks noGrp="1"/>
          </p:cNvSpPr>
          <p:nvPr>
            <p:ph idx="1"/>
          </p:nvPr>
        </p:nvSpPr>
        <p:spPr/>
        <p:txBody>
          <a:bodyPr/>
          <a:lstStyle/>
          <a:p>
            <a:r>
              <a:rPr lang="en-US" dirty="0"/>
              <a:t>Discussion on helping family members and caregivers recognize when their family members may need assistance in making decisions and carrying out activities related to daily living activities, health care, and their finances; </a:t>
            </a:r>
          </a:p>
          <a:p>
            <a:r>
              <a:rPr lang="en-US" dirty="0"/>
              <a:t>Information for understanding the options for decision-making assistance in Delaware and how to access those options; and how to plan forward and talk to your loved ones about decision-making support.</a:t>
            </a:r>
          </a:p>
        </p:txBody>
      </p:sp>
    </p:spTree>
    <p:extLst>
      <p:ext uri="{BB962C8B-B14F-4D97-AF65-F5344CB8AC3E}">
        <p14:creationId xmlns:p14="http://schemas.microsoft.com/office/powerpoint/2010/main" val="1660705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1A7F5ED-9830-E9FB-3A03-8E4960CA10A0}"/>
              </a:ext>
            </a:extLst>
          </p:cNvPr>
          <p:cNvSpPr/>
          <p:nvPr/>
        </p:nvSpPr>
        <p:spPr>
          <a:xfrm>
            <a:off x="905774" y="681487"/>
            <a:ext cx="2130724" cy="1233577"/>
          </a:xfrm>
          <a:prstGeom prst="rect">
            <a:avLst/>
          </a:prstGeom>
          <a:solidFill>
            <a:schemeClr val="accent6"/>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No Impairment of Capacity</a:t>
            </a:r>
          </a:p>
        </p:txBody>
      </p:sp>
      <p:sp>
        <p:nvSpPr>
          <p:cNvPr id="3" name="Rectangle 2">
            <a:extLst>
              <a:ext uri="{FF2B5EF4-FFF2-40B4-BE49-F238E27FC236}">
                <a16:creationId xmlns:a16="http://schemas.microsoft.com/office/drawing/2014/main" id="{2827FC03-2831-27C6-F5D2-876147AE4050}"/>
              </a:ext>
            </a:extLst>
          </p:cNvPr>
          <p:cNvSpPr/>
          <p:nvPr/>
        </p:nvSpPr>
        <p:spPr>
          <a:xfrm>
            <a:off x="3407434" y="681487"/>
            <a:ext cx="1984075" cy="1233577"/>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Some Impairment of Capacity</a:t>
            </a:r>
          </a:p>
        </p:txBody>
      </p:sp>
      <p:sp>
        <p:nvSpPr>
          <p:cNvPr id="4" name="Rectangle 3">
            <a:extLst>
              <a:ext uri="{FF2B5EF4-FFF2-40B4-BE49-F238E27FC236}">
                <a16:creationId xmlns:a16="http://schemas.microsoft.com/office/drawing/2014/main" id="{E2D07A1E-DA73-99BE-191E-17269B6AD25A}"/>
              </a:ext>
            </a:extLst>
          </p:cNvPr>
          <p:cNvSpPr/>
          <p:nvPr/>
        </p:nvSpPr>
        <p:spPr>
          <a:xfrm>
            <a:off x="5727940" y="681487"/>
            <a:ext cx="1984075" cy="1233577"/>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Significant Impairment of Capacity</a:t>
            </a:r>
          </a:p>
        </p:txBody>
      </p:sp>
      <p:sp>
        <p:nvSpPr>
          <p:cNvPr id="6" name="Rectangle 5">
            <a:extLst>
              <a:ext uri="{FF2B5EF4-FFF2-40B4-BE49-F238E27FC236}">
                <a16:creationId xmlns:a16="http://schemas.microsoft.com/office/drawing/2014/main" id="{FA52B358-9DDC-0392-1B8C-C7609B5FB2E2}"/>
              </a:ext>
            </a:extLst>
          </p:cNvPr>
          <p:cNvSpPr/>
          <p:nvPr/>
        </p:nvSpPr>
        <p:spPr>
          <a:xfrm>
            <a:off x="8031192" y="681487"/>
            <a:ext cx="1984075" cy="1233577"/>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Lacks Decision Making Capacity</a:t>
            </a:r>
          </a:p>
        </p:txBody>
      </p:sp>
      <p:sp>
        <p:nvSpPr>
          <p:cNvPr id="7" name="Rectangle 6">
            <a:extLst>
              <a:ext uri="{FF2B5EF4-FFF2-40B4-BE49-F238E27FC236}">
                <a16:creationId xmlns:a16="http://schemas.microsoft.com/office/drawing/2014/main" id="{5A4E41A2-A88F-0494-47F5-6D92ACE5A8C6}"/>
              </a:ext>
            </a:extLst>
          </p:cNvPr>
          <p:cNvSpPr/>
          <p:nvPr/>
        </p:nvSpPr>
        <p:spPr>
          <a:xfrm>
            <a:off x="905774" y="2156604"/>
            <a:ext cx="2130724" cy="389913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No restriction on decision-making.</a:t>
            </a:r>
          </a:p>
          <a:p>
            <a:pPr algn="ctr"/>
            <a:endParaRPr lang="en-US" sz="1400" dirty="0">
              <a:solidFill>
                <a:schemeClr val="tx1"/>
              </a:solidFill>
              <a:latin typeface="Times New Roman" panose="02020603050405020304" pitchFamily="18" charset="0"/>
              <a:cs typeface="Times New Roman" panose="02020603050405020304" pitchFamily="18" charset="0"/>
            </a:endParaRPr>
          </a:p>
          <a:p>
            <a:pPr algn="ctr"/>
            <a:r>
              <a:rPr lang="en-US" sz="1400" dirty="0">
                <a:solidFill>
                  <a:schemeClr val="tx1"/>
                </a:solidFill>
                <a:latin typeface="Times New Roman" panose="02020603050405020304" pitchFamily="18" charset="0"/>
                <a:cs typeface="Times New Roman" panose="02020603050405020304" pitchFamily="18" charset="0"/>
              </a:rPr>
              <a:t>Understands the nature and intent of documents and can execute legal documents such as AHCD, DPOA, will, and contracts.</a:t>
            </a:r>
          </a:p>
          <a:p>
            <a:pPr algn="ctr"/>
            <a:endParaRPr lang="en-US" sz="1400" dirty="0">
              <a:solidFill>
                <a:schemeClr val="tx1"/>
              </a:solidFill>
              <a:latin typeface="Times New Roman" panose="02020603050405020304" pitchFamily="18" charset="0"/>
              <a:cs typeface="Times New Roman" panose="02020603050405020304" pitchFamily="18" charset="0"/>
            </a:endParaRPr>
          </a:p>
          <a:p>
            <a:pPr algn="ctr"/>
            <a:r>
              <a:rPr lang="en-US" sz="1400" dirty="0">
                <a:solidFill>
                  <a:schemeClr val="tx1"/>
                </a:solidFill>
                <a:latin typeface="Times New Roman" panose="02020603050405020304" pitchFamily="18" charset="0"/>
                <a:cs typeface="Times New Roman" panose="02020603050405020304" pitchFamily="18" charset="0"/>
              </a:rPr>
              <a:t>Understands simple and complex fact presentations and is able to process information.  </a:t>
            </a:r>
          </a:p>
          <a:p>
            <a:pPr algn="ctr"/>
            <a:endParaRPr lang="en-US" sz="1400" dirty="0">
              <a:solidFill>
                <a:schemeClr val="tx1"/>
              </a:solidFill>
              <a:latin typeface="Times New Roman" panose="02020603050405020304" pitchFamily="18" charset="0"/>
              <a:cs typeface="Times New Roman" panose="02020603050405020304" pitchFamily="18" charset="0"/>
            </a:endParaRPr>
          </a:p>
          <a:p>
            <a:pPr algn="ctr"/>
            <a:r>
              <a:rPr lang="en-US" sz="1400" dirty="0">
                <a:solidFill>
                  <a:schemeClr val="tx1"/>
                </a:solidFill>
                <a:latin typeface="Times New Roman" panose="02020603050405020304" pitchFamily="18" charset="0"/>
                <a:cs typeface="Times New Roman" panose="02020603050405020304" pitchFamily="18" charset="0"/>
              </a:rPr>
              <a:t>Can make decisions without assistance or choose to have assistance.</a:t>
            </a:r>
          </a:p>
        </p:txBody>
      </p:sp>
      <p:sp>
        <p:nvSpPr>
          <p:cNvPr id="8" name="Rectangle 7">
            <a:extLst>
              <a:ext uri="{FF2B5EF4-FFF2-40B4-BE49-F238E27FC236}">
                <a16:creationId xmlns:a16="http://schemas.microsoft.com/office/drawing/2014/main" id="{604A3F06-D1AA-61A7-F688-5E6973A63EC8}"/>
              </a:ext>
            </a:extLst>
          </p:cNvPr>
          <p:cNvSpPr/>
          <p:nvPr/>
        </p:nvSpPr>
        <p:spPr>
          <a:xfrm>
            <a:off x="3407434" y="2156604"/>
            <a:ext cx="1984075" cy="389913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r>
              <a:rPr lang="en-US" sz="1400" dirty="0">
                <a:solidFill>
                  <a:schemeClr val="tx1"/>
                </a:solidFill>
                <a:latin typeface="Times New Roman" panose="02020603050405020304" pitchFamily="18" charset="0"/>
                <a:cs typeface="Times New Roman" panose="02020603050405020304" pitchFamily="18" charset="0"/>
              </a:rPr>
              <a:t>No restrictions on decision making.</a:t>
            </a:r>
          </a:p>
          <a:p>
            <a:pPr algn="ctr"/>
            <a:r>
              <a:rPr lang="en-US" sz="1400" dirty="0">
                <a:solidFill>
                  <a:schemeClr val="tx1"/>
                </a:solidFill>
                <a:latin typeface="Times New Roman" panose="02020603050405020304" pitchFamily="18" charset="0"/>
                <a:cs typeface="Times New Roman" panose="02020603050405020304" pitchFamily="18" charset="0"/>
              </a:rPr>
              <a:t>May still execute documents including AHCD, POA, DPOA, contracts, a will, and a supported decision- making agreement, if the adult understands the nature and intent of the document at the time of execution.</a:t>
            </a:r>
          </a:p>
          <a:p>
            <a:pPr algn="ctr"/>
            <a:r>
              <a:rPr lang="en-US" sz="1400" dirty="0">
                <a:solidFill>
                  <a:schemeClr val="tx1"/>
                </a:solidFill>
                <a:latin typeface="Times New Roman" panose="02020603050405020304" pitchFamily="18" charset="0"/>
                <a:cs typeface="Times New Roman" panose="02020603050405020304" pitchFamily="18" charset="0"/>
              </a:rPr>
              <a:t>Needs assistance with processing information and making simple or complex decisions.</a:t>
            </a:r>
            <a:endParaRPr lang="en-US" dirty="0">
              <a:solidFill>
                <a:schemeClr val="tx1"/>
              </a:solidFill>
            </a:endParaRPr>
          </a:p>
        </p:txBody>
      </p:sp>
      <p:sp>
        <p:nvSpPr>
          <p:cNvPr id="9" name="Rectangle 8">
            <a:extLst>
              <a:ext uri="{FF2B5EF4-FFF2-40B4-BE49-F238E27FC236}">
                <a16:creationId xmlns:a16="http://schemas.microsoft.com/office/drawing/2014/main" id="{31DACD00-B0AF-FD2B-99D2-367DE76A26B8}"/>
              </a:ext>
            </a:extLst>
          </p:cNvPr>
          <p:cNvSpPr/>
          <p:nvPr/>
        </p:nvSpPr>
        <p:spPr>
          <a:xfrm>
            <a:off x="5727940" y="2156604"/>
            <a:ext cx="1984075" cy="383875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Needs support in making decisions, or alternate decision maker.</a:t>
            </a:r>
          </a:p>
          <a:p>
            <a:pPr algn="ctr"/>
            <a:r>
              <a:rPr lang="en-US" sz="1400" dirty="0">
                <a:solidFill>
                  <a:schemeClr val="tx1"/>
                </a:solidFill>
                <a:latin typeface="Times New Roman" panose="02020603050405020304" pitchFamily="18" charset="0"/>
                <a:cs typeface="Times New Roman" panose="02020603050405020304" pitchFamily="18" charset="0"/>
              </a:rPr>
              <a:t>May still execute legal documents if the adult understands the nature and intent of the document at the time of signing.</a:t>
            </a:r>
          </a:p>
          <a:p>
            <a:pPr algn="ctr"/>
            <a:r>
              <a:rPr lang="en-US" sz="1400" dirty="0">
                <a:solidFill>
                  <a:schemeClr val="tx1"/>
                </a:solidFill>
                <a:latin typeface="Times New Roman" panose="02020603050405020304" pitchFamily="18" charset="0"/>
                <a:cs typeface="Times New Roman" panose="02020603050405020304" pitchFamily="18" charset="0"/>
              </a:rPr>
              <a:t>May not understand or process information enough to make simple or complex decisions.  Doctor or care team may look to alternate decision maker.</a:t>
            </a:r>
          </a:p>
        </p:txBody>
      </p:sp>
      <p:sp>
        <p:nvSpPr>
          <p:cNvPr id="10" name="Rectangle 9">
            <a:extLst>
              <a:ext uri="{FF2B5EF4-FFF2-40B4-BE49-F238E27FC236}">
                <a16:creationId xmlns:a16="http://schemas.microsoft.com/office/drawing/2014/main" id="{E485DFBD-C508-7652-3888-71A0B0922891}"/>
              </a:ext>
            </a:extLst>
          </p:cNvPr>
          <p:cNvSpPr/>
          <p:nvPr/>
        </p:nvSpPr>
        <p:spPr>
          <a:xfrm>
            <a:off x="8031192" y="2156604"/>
            <a:ext cx="1984075" cy="383875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Is not able to execute legal documents.</a:t>
            </a:r>
          </a:p>
          <a:p>
            <a:pPr algn="ctr"/>
            <a:r>
              <a:rPr lang="en-US" sz="1400" dirty="0">
                <a:solidFill>
                  <a:schemeClr val="tx1"/>
                </a:solidFill>
                <a:latin typeface="Times New Roman" panose="02020603050405020304" pitchFamily="18" charset="0"/>
                <a:cs typeface="Times New Roman" panose="02020603050405020304" pitchFamily="18" charset="0"/>
              </a:rPr>
              <a:t>Is not able to understand or process information to make simple or complex decisions.</a:t>
            </a:r>
          </a:p>
          <a:p>
            <a:pPr algn="ctr"/>
            <a:r>
              <a:rPr lang="en-US" sz="1400" dirty="0">
                <a:solidFill>
                  <a:schemeClr val="tx1"/>
                </a:solidFill>
                <a:latin typeface="Times New Roman" panose="02020603050405020304" pitchFamily="18" charset="0"/>
                <a:cs typeface="Times New Roman" panose="02020603050405020304" pitchFamily="18" charset="0"/>
              </a:rPr>
              <a:t>Care teams or financial institutions will question abilities and look for an alternate decision maker. </a:t>
            </a:r>
          </a:p>
          <a:p>
            <a:pPr algn="ctr"/>
            <a:r>
              <a:rPr lang="en-US" sz="1400" dirty="0">
                <a:solidFill>
                  <a:schemeClr val="tx1"/>
                </a:solidFill>
                <a:latin typeface="Times New Roman" panose="02020603050405020304" pitchFamily="18" charset="0"/>
                <a:cs typeface="Times New Roman" panose="02020603050405020304" pitchFamily="18" charset="0"/>
              </a:rPr>
              <a:t>NOTE:  A person has capacity until the Court of Chancery determines they do not have capacity. </a:t>
            </a:r>
            <a:r>
              <a:rPr lang="en-US" sz="1400">
                <a:solidFill>
                  <a:schemeClr val="tx1"/>
                </a:solidFill>
                <a:latin typeface="Times New Roman" panose="02020603050405020304" pitchFamily="18" charset="0"/>
                <a:cs typeface="Times New Roman" panose="02020603050405020304" pitchFamily="18" charset="0"/>
              </a:rPr>
              <a:t>Once capacity is </a:t>
            </a:r>
            <a:r>
              <a:rPr lang="en-US" sz="1400" dirty="0">
                <a:solidFill>
                  <a:schemeClr val="tx1"/>
                </a:solidFill>
                <a:latin typeface="Times New Roman" panose="02020603050405020304" pitchFamily="18" charset="0"/>
                <a:cs typeface="Times New Roman" panose="02020603050405020304" pitchFamily="18" charset="0"/>
              </a:rPr>
              <a:t>questioned, must be resolved.</a:t>
            </a:r>
          </a:p>
        </p:txBody>
      </p:sp>
    </p:spTree>
    <p:extLst>
      <p:ext uri="{BB962C8B-B14F-4D97-AF65-F5344CB8AC3E}">
        <p14:creationId xmlns:p14="http://schemas.microsoft.com/office/powerpoint/2010/main" val="1195579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5FD92A-3087-E359-E0C6-202C9C8C46BC}"/>
              </a:ext>
            </a:extLst>
          </p:cNvPr>
          <p:cNvPicPr>
            <a:picLocks noChangeAspect="1"/>
          </p:cNvPicPr>
          <p:nvPr/>
        </p:nvPicPr>
        <p:blipFill>
          <a:blip r:embed="rId2">
            <a:duotone>
              <a:schemeClr val="bg2">
                <a:shade val="45000"/>
                <a:satMod val="135000"/>
              </a:schemeClr>
              <a:prstClr val="white"/>
            </a:duotone>
          </a:blip>
          <a:srcRect t="15537" b="2046"/>
          <a:stretch>
            <a:fill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B65F85-DE51-E14C-FAA3-25746B6B59A0}"/>
              </a:ext>
            </a:extLst>
          </p:cNvPr>
          <p:cNvSpPr>
            <a:spLocks noGrp="1"/>
          </p:cNvSpPr>
          <p:nvPr>
            <p:ph type="title"/>
          </p:nvPr>
        </p:nvSpPr>
        <p:spPr>
          <a:xfrm>
            <a:off x="838200" y="365125"/>
            <a:ext cx="10515600" cy="1325563"/>
          </a:xfrm>
        </p:spPr>
        <p:txBody>
          <a:bodyPr>
            <a:normAutofit/>
          </a:bodyPr>
          <a:lstStyle/>
          <a:p>
            <a:r>
              <a:rPr lang="en-US"/>
              <a:t>The Toolbox</a:t>
            </a:r>
          </a:p>
        </p:txBody>
      </p:sp>
      <p:graphicFrame>
        <p:nvGraphicFramePr>
          <p:cNvPr id="5" name="Content Placeholder 2">
            <a:extLst>
              <a:ext uri="{FF2B5EF4-FFF2-40B4-BE49-F238E27FC236}">
                <a16:creationId xmlns:a16="http://schemas.microsoft.com/office/drawing/2014/main" id="{3F595643-B151-5DBD-1050-8F74E9D24FA1}"/>
              </a:ext>
            </a:extLst>
          </p:cNvPr>
          <p:cNvGraphicFramePr>
            <a:graphicFrameLocks noGrp="1"/>
          </p:cNvGraphicFramePr>
          <p:nvPr>
            <p:ph idx="1"/>
            <p:extLst>
              <p:ext uri="{D42A27DB-BD31-4B8C-83A1-F6EECF244321}">
                <p14:modId xmlns:p14="http://schemas.microsoft.com/office/powerpoint/2010/main" val="379866286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71838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7D5E3B-2FE5-B9F5-F539-B4B61A08827A}"/>
              </a:ext>
            </a:extLst>
          </p:cNvPr>
          <p:cNvSpPr>
            <a:spLocks noGrp="1"/>
          </p:cNvSpPr>
          <p:nvPr>
            <p:ph type="title"/>
          </p:nvPr>
        </p:nvSpPr>
        <p:spPr>
          <a:xfrm>
            <a:off x="1171074" y="1396686"/>
            <a:ext cx="3240506" cy="4064628"/>
          </a:xfrm>
        </p:spPr>
        <p:txBody>
          <a:bodyPr>
            <a:normAutofit/>
          </a:bodyPr>
          <a:lstStyle/>
          <a:p>
            <a:r>
              <a:rPr lang="en-US">
                <a:solidFill>
                  <a:srgbClr val="FFFFFF"/>
                </a:solidFill>
              </a:rPr>
              <a:t>Supported Decision-Making in Delaware</a:t>
            </a:r>
          </a:p>
        </p:txBody>
      </p:sp>
      <p:sp>
        <p:nvSpPr>
          <p:cNvPr id="26" name="Arc 25">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8" name="Oval 27">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CA57052-D13A-E20D-5DD5-8115FE9499B7}"/>
              </a:ext>
            </a:extLst>
          </p:cNvPr>
          <p:cNvSpPr>
            <a:spLocks noGrp="1"/>
          </p:cNvSpPr>
          <p:nvPr>
            <p:ph idx="1"/>
          </p:nvPr>
        </p:nvSpPr>
        <p:spPr>
          <a:xfrm>
            <a:off x="5370153" y="1526033"/>
            <a:ext cx="5536397" cy="3935281"/>
          </a:xfrm>
        </p:spPr>
        <p:txBody>
          <a:bodyPr>
            <a:normAutofit/>
          </a:bodyPr>
          <a:lstStyle/>
          <a:p>
            <a:r>
              <a:rPr lang="en-US" sz="2000"/>
              <a:t>A legal alternative to guardianship (16 Del. C. § 9401A et seq.)</a:t>
            </a:r>
          </a:p>
          <a:p>
            <a:r>
              <a:rPr lang="en-US" sz="2000"/>
              <a:t>- The person chooses supporters to help them understand and communicate decisions</a:t>
            </a:r>
          </a:p>
          <a:p>
            <a:r>
              <a:rPr lang="en-US" sz="2000"/>
              <a:t>- Person retains all decision-making rights</a:t>
            </a:r>
          </a:p>
          <a:p>
            <a:r>
              <a:rPr lang="en-US" sz="2000"/>
              <a:t>- Use for medical, financial, and life decisions</a:t>
            </a:r>
          </a:p>
          <a:p>
            <a:r>
              <a:rPr lang="en-US" sz="2000"/>
              <a:t>- Agreements must be written, signed, and witnessed</a:t>
            </a:r>
          </a:p>
          <a:p>
            <a:r>
              <a:rPr lang="en-US" sz="2000"/>
              <a:t>- Ideal for people who need assistance but want to stay in control</a:t>
            </a:r>
          </a:p>
          <a:p>
            <a:endParaRPr lang="en-US" sz="2000"/>
          </a:p>
        </p:txBody>
      </p:sp>
    </p:spTree>
    <p:extLst>
      <p:ext uri="{BB962C8B-B14F-4D97-AF65-F5344CB8AC3E}">
        <p14:creationId xmlns:p14="http://schemas.microsoft.com/office/powerpoint/2010/main" val="3995610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C7FB84-4630-5F13-280D-BAEB1545801A}"/>
              </a:ext>
            </a:extLst>
          </p:cNvPr>
          <p:cNvSpPr>
            <a:spLocks noGrp="1"/>
          </p:cNvSpPr>
          <p:nvPr>
            <p:ph type="title"/>
          </p:nvPr>
        </p:nvSpPr>
        <p:spPr>
          <a:xfrm>
            <a:off x="1171074" y="1396686"/>
            <a:ext cx="3240506" cy="4064628"/>
          </a:xfrm>
        </p:spPr>
        <p:txBody>
          <a:bodyPr>
            <a:normAutofit/>
          </a:bodyPr>
          <a:lstStyle/>
          <a:p>
            <a:r>
              <a:rPr lang="en-US">
                <a:solidFill>
                  <a:srgbClr val="FFFFFF"/>
                </a:solidFill>
              </a:rPr>
              <a:t>Surrogate Decision-Maker</a:t>
            </a:r>
          </a:p>
        </p:txBody>
      </p:sp>
      <p:sp>
        <p:nvSpPr>
          <p:cNvPr id="24" name="Arc 23">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6" name="Oval 25">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AAAD9868-F783-0E27-6574-994BC258F2EB}"/>
              </a:ext>
            </a:extLst>
          </p:cNvPr>
          <p:cNvSpPr>
            <a:spLocks noGrp="1"/>
          </p:cNvSpPr>
          <p:nvPr>
            <p:ph idx="1"/>
          </p:nvPr>
        </p:nvSpPr>
        <p:spPr>
          <a:xfrm>
            <a:off x="5370153" y="1526033"/>
            <a:ext cx="5536397" cy="3935281"/>
          </a:xfrm>
        </p:spPr>
        <p:txBody>
          <a:bodyPr>
            <a:normAutofit fontScale="85000" lnSpcReduction="20000"/>
          </a:bodyPr>
          <a:lstStyle/>
          <a:p>
            <a:r>
              <a:rPr lang="en-US" sz="2600" dirty="0"/>
              <a:t>A Surrogate Decision Maker is an individual identified by the person or by the medical professionals to make health care decisions for the person in the event of their incapacity.</a:t>
            </a:r>
          </a:p>
          <a:p>
            <a:r>
              <a:rPr lang="en-US" sz="2600" dirty="0"/>
              <a:t>No forms are required.</a:t>
            </a:r>
          </a:p>
          <a:p>
            <a:r>
              <a:rPr lang="en-US" sz="2600" dirty="0"/>
              <a:t>Recognizes family, cohabitants, and individuals who are close with the person.</a:t>
            </a:r>
          </a:p>
          <a:p>
            <a:r>
              <a:rPr lang="en-US" sz="2600" dirty="0"/>
              <a:t>It provides additional options to address disagreements among default surrogates who have equal priority.</a:t>
            </a:r>
          </a:p>
          <a:p>
            <a:r>
              <a:rPr lang="en-US" sz="2600" dirty="0"/>
              <a:t>Includes the ability to apply for health insurance for a patient who does not have another fiduciary to do so.</a:t>
            </a:r>
          </a:p>
          <a:p>
            <a:endParaRPr lang="en-US" sz="2600" dirty="0"/>
          </a:p>
        </p:txBody>
      </p:sp>
    </p:spTree>
    <p:extLst>
      <p:ext uri="{BB962C8B-B14F-4D97-AF65-F5344CB8AC3E}">
        <p14:creationId xmlns:p14="http://schemas.microsoft.com/office/powerpoint/2010/main" val="3841775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E329DC-0E3A-5B71-6171-BAAC64767E3B}"/>
              </a:ext>
            </a:extLst>
          </p:cNvPr>
          <p:cNvSpPr>
            <a:spLocks noGrp="1"/>
          </p:cNvSpPr>
          <p:nvPr>
            <p:ph type="title"/>
          </p:nvPr>
        </p:nvSpPr>
        <p:spPr>
          <a:xfrm>
            <a:off x="956826" y="1112969"/>
            <a:ext cx="3937298" cy="4166010"/>
          </a:xfrm>
        </p:spPr>
        <p:txBody>
          <a:bodyPr>
            <a:normAutofit/>
          </a:bodyPr>
          <a:lstStyle/>
          <a:p>
            <a:r>
              <a:rPr lang="en-US">
                <a:solidFill>
                  <a:srgbClr val="FFFFFF"/>
                </a:solidFill>
              </a:rPr>
              <a:t>Representative Payee/Social Security Benefits</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361451CB-3AF9-F40E-1912-46AE4D02951D}"/>
              </a:ext>
            </a:extLst>
          </p:cNvPr>
          <p:cNvSpPr>
            <a:spLocks noGrp="1"/>
          </p:cNvSpPr>
          <p:nvPr>
            <p:ph idx="1"/>
          </p:nvPr>
        </p:nvSpPr>
        <p:spPr>
          <a:xfrm>
            <a:off x="6096000" y="820880"/>
            <a:ext cx="5257799" cy="4889350"/>
          </a:xfrm>
        </p:spPr>
        <p:txBody>
          <a:bodyPr anchor="t">
            <a:normAutofit fontScale="77500" lnSpcReduction="20000"/>
          </a:bodyPr>
          <a:lstStyle/>
          <a:p>
            <a:r>
              <a:rPr lang="en-US" dirty="0"/>
              <a:t>A Representative Payee is a person or organization appointed by the Social Security Administration (Social Security or “SSA”) to receive benefits for anyone who can’t manage or direct the management of his/her benefits.</a:t>
            </a:r>
          </a:p>
          <a:p>
            <a:r>
              <a:rPr lang="en-US" dirty="0"/>
              <a:t>Benefits must be used for the beneficiary’s current or future needs, or record and account for expenditures.</a:t>
            </a:r>
          </a:p>
          <a:p>
            <a:r>
              <a:rPr lang="en-US" dirty="0"/>
              <a:t>Social Security presumes an adult is capable of managing his/her benefits. The party interested in acting as Representative Payee must provide sufficient evidence to Social Security for them to decide a payee is needed, or SSA may investigate independently.</a:t>
            </a:r>
          </a:p>
          <a:p>
            <a:endParaRPr lang="en-US"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23668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8DED6BC-9A3E-48D4-AD7C-A56D63F54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6B6E033A-DB2E-49B8-B600-B38E0C280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3235" y="1371600"/>
            <a:ext cx="4529312" cy="3589977"/>
          </a:xfrm>
          <a:custGeom>
            <a:avLst/>
            <a:gdLst>
              <a:gd name="connsiteX0" fmla="*/ 5462602 w 5470628"/>
              <a:gd name="connsiteY0" fmla="*/ 1413608 h 3193741"/>
              <a:gd name="connsiteX1" fmla="*/ 5465724 w 5470628"/>
              <a:gd name="connsiteY1" fmla="*/ 1421881 h 3193741"/>
              <a:gd name="connsiteX2" fmla="*/ 5465025 w 5470628"/>
              <a:gd name="connsiteY2" fmla="*/ 1466556 h 3193741"/>
              <a:gd name="connsiteX3" fmla="*/ 5463208 w 5470628"/>
              <a:gd name="connsiteY3" fmla="*/ 1466226 h 3193741"/>
              <a:gd name="connsiteX4" fmla="*/ 5463242 w 5470628"/>
              <a:gd name="connsiteY4" fmla="*/ 1451866 h 3193741"/>
              <a:gd name="connsiteX5" fmla="*/ 5462894 w 5470628"/>
              <a:gd name="connsiteY5" fmla="*/ 1423194 h 3193741"/>
              <a:gd name="connsiteX6" fmla="*/ 5461417 w 5470628"/>
              <a:gd name="connsiteY6" fmla="*/ 1391849 h 3193741"/>
              <a:gd name="connsiteX7" fmla="*/ 5462246 w 5470628"/>
              <a:gd name="connsiteY7" fmla="*/ 1401944 h 3193741"/>
              <a:gd name="connsiteX8" fmla="*/ 5462602 w 5470628"/>
              <a:gd name="connsiteY8" fmla="*/ 1413608 h 3193741"/>
              <a:gd name="connsiteX9" fmla="*/ 5459078 w 5470628"/>
              <a:gd name="connsiteY9" fmla="*/ 1404268 h 3193741"/>
              <a:gd name="connsiteX10" fmla="*/ 5460137 w 5470628"/>
              <a:gd name="connsiteY10" fmla="*/ 1393780 h 3193741"/>
              <a:gd name="connsiteX11" fmla="*/ 5461417 w 5470628"/>
              <a:gd name="connsiteY11" fmla="*/ 1391849 h 3193741"/>
              <a:gd name="connsiteX12" fmla="*/ 614271 w 5470628"/>
              <a:gd name="connsiteY12" fmla="*/ 1052206 h 3193741"/>
              <a:gd name="connsiteX13" fmla="*/ 611497 w 5470628"/>
              <a:gd name="connsiteY13" fmla="*/ 1055389 h 3193741"/>
              <a:gd name="connsiteX14" fmla="*/ 630277 w 5470628"/>
              <a:gd name="connsiteY14" fmla="*/ 1065215 h 3193741"/>
              <a:gd name="connsiteX15" fmla="*/ 651856 w 5470628"/>
              <a:gd name="connsiteY15" fmla="*/ 1067584 h 3193741"/>
              <a:gd name="connsiteX16" fmla="*/ 614271 w 5470628"/>
              <a:gd name="connsiteY16" fmla="*/ 1052206 h 3193741"/>
              <a:gd name="connsiteX17" fmla="*/ 810628 w 5470628"/>
              <a:gd name="connsiteY17" fmla="*/ 695550 h 3193741"/>
              <a:gd name="connsiteX18" fmla="*/ 1033084 w 5470628"/>
              <a:gd name="connsiteY18" fmla="*/ 791270 h 3193741"/>
              <a:gd name="connsiteX19" fmla="*/ 1036153 w 5470628"/>
              <a:gd name="connsiteY19" fmla="*/ 788050 h 3193741"/>
              <a:gd name="connsiteX20" fmla="*/ 810628 w 5470628"/>
              <a:gd name="connsiteY20" fmla="*/ 695550 h 3193741"/>
              <a:gd name="connsiteX21" fmla="*/ 4850908 w 5470628"/>
              <a:gd name="connsiteY21" fmla="*/ 727 h 3193741"/>
              <a:gd name="connsiteX22" fmla="*/ 4858584 w 5470628"/>
              <a:gd name="connsiteY22" fmla="*/ 13795 h 3193741"/>
              <a:gd name="connsiteX23" fmla="*/ 4843408 w 5470628"/>
              <a:gd name="connsiteY23" fmla="*/ 37224 h 3193741"/>
              <a:gd name="connsiteX24" fmla="*/ 4871062 w 5470628"/>
              <a:gd name="connsiteY24" fmla="*/ 78954 h 3193741"/>
              <a:gd name="connsiteX25" fmla="*/ 4989038 w 5470628"/>
              <a:gd name="connsiteY25" fmla="*/ 66799 h 3193741"/>
              <a:gd name="connsiteX26" fmla="*/ 5002636 w 5470628"/>
              <a:gd name="connsiteY26" fmla="*/ 79388 h 3193741"/>
              <a:gd name="connsiteX27" fmla="*/ 5008332 w 5470628"/>
              <a:gd name="connsiteY27" fmla="*/ 140859 h 3193741"/>
              <a:gd name="connsiteX28" fmla="*/ 5014326 w 5470628"/>
              <a:gd name="connsiteY28" fmla="*/ 155555 h 3193741"/>
              <a:gd name="connsiteX29" fmla="*/ 5030704 w 5470628"/>
              <a:gd name="connsiteY29" fmla="*/ 221190 h 3193741"/>
              <a:gd name="connsiteX30" fmla="*/ 5097262 w 5470628"/>
              <a:gd name="connsiteY30" fmla="*/ 317759 h 3193741"/>
              <a:gd name="connsiteX31" fmla="*/ 5165084 w 5470628"/>
              <a:gd name="connsiteY31" fmla="*/ 373367 h 3193741"/>
              <a:gd name="connsiteX32" fmla="*/ 5174137 w 5470628"/>
              <a:gd name="connsiteY32" fmla="*/ 389353 h 3193741"/>
              <a:gd name="connsiteX33" fmla="*/ 5192507 w 5470628"/>
              <a:gd name="connsiteY33" fmla="*/ 453561 h 3193741"/>
              <a:gd name="connsiteX34" fmla="*/ 5187160 w 5470628"/>
              <a:gd name="connsiteY34" fmla="*/ 467732 h 3193741"/>
              <a:gd name="connsiteX35" fmla="*/ 5160106 w 5470628"/>
              <a:gd name="connsiteY35" fmla="*/ 486904 h 3193741"/>
              <a:gd name="connsiteX36" fmla="*/ 5138948 w 5470628"/>
              <a:gd name="connsiteY36" fmla="*/ 528614 h 3193741"/>
              <a:gd name="connsiteX37" fmla="*/ 5097016 w 5470628"/>
              <a:gd name="connsiteY37" fmla="*/ 589923 h 3193741"/>
              <a:gd name="connsiteX38" fmla="*/ 5075869 w 5470628"/>
              <a:gd name="connsiteY38" fmla="*/ 608381 h 3193741"/>
              <a:gd name="connsiteX39" fmla="*/ 5093172 w 5470628"/>
              <a:gd name="connsiteY39" fmla="*/ 618385 h 3193741"/>
              <a:gd name="connsiteX40" fmla="*/ 5153518 w 5470628"/>
              <a:gd name="connsiteY40" fmla="*/ 687474 h 3193741"/>
              <a:gd name="connsiteX41" fmla="*/ 5074984 w 5470628"/>
              <a:gd name="connsiteY41" fmla="*/ 776941 h 3193741"/>
              <a:gd name="connsiteX42" fmla="*/ 5033348 w 5470628"/>
              <a:gd name="connsiteY42" fmla="*/ 805473 h 3193741"/>
              <a:gd name="connsiteX43" fmla="*/ 5116847 w 5470628"/>
              <a:gd name="connsiteY43" fmla="*/ 803426 h 3193741"/>
              <a:gd name="connsiteX44" fmla="*/ 5147902 w 5470628"/>
              <a:gd name="connsiteY44" fmla="*/ 833118 h 3193741"/>
              <a:gd name="connsiteX45" fmla="*/ 5161665 w 5470628"/>
              <a:gd name="connsiteY45" fmla="*/ 848297 h 3193741"/>
              <a:gd name="connsiteX46" fmla="*/ 5246520 w 5470628"/>
              <a:gd name="connsiteY46" fmla="*/ 942412 h 3193741"/>
              <a:gd name="connsiteX47" fmla="*/ 5235368 w 5470628"/>
              <a:gd name="connsiteY47" fmla="*/ 972946 h 3193741"/>
              <a:gd name="connsiteX48" fmla="*/ 5113739 w 5470628"/>
              <a:gd name="connsiteY48" fmla="*/ 1128845 h 3193741"/>
              <a:gd name="connsiteX49" fmla="*/ 5255034 w 5470628"/>
              <a:gd name="connsiteY49" fmla="*/ 1151117 h 3193741"/>
              <a:gd name="connsiteX50" fmla="*/ 5267513 w 5470628"/>
              <a:gd name="connsiteY50" fmla="*/ 1216275 h 3193741"/>
              <a:gd name="connsiteX51" fmla="*/ 5343113 w 5470628"/>
              <a:gd name="connsiteY51" fmla="*/ 1281854 h 3193741"/>
              <a:gd name="connsiteX52" fmla="*/ 5452014 w 5470628"/>
              <a:gd name="connsiteY52" fmla="*/ 1385543 h 3193741"/>
              <a:gd name="connsiteX53" fmla="*/ 5459078 w 5470628"/>
              <a:gd name="connsiteY53" fmla="*/ 1404268 h 3193741"/>
              <a:gd name="connsiteX54" fmla="*/ 5458838 w 5470628"/>
              <a:gd name="connsiteY54" fmla="*/ 1406644 h 3193741"/>
              <a:gd name="connsiteX55" fmla="*/ 5455752 w 5470628"/>
              <a:gd name="connsiteY55" fmla="*/ 1450751 h 3193741"/>
              <a:gd name="connsiteX56" fmla="*/ 5454594 w 5470628"/>
              <a:gd name="connsiteY56" fmla="*/ 1464662 h 3193741"/>
              <a:gd name="connsiteX57" fmla="*/ 5447215 w 5470628"/>
              <a:gd name="connsiteY57" fmla="*/ 1463321 h 3193741"/>
              <a:gd name="connsiteX58" fmla="*/ 5433934 w 5470628"/>
              <a:gd name="connsiteY58" fmla="*/ 1458428 h 3193741"/>
              <a:gd name="connsiteX59" fmla="*/ 5424276 w 5470628"/>
              <a:gd name="connsiteY59" fmla="*/ 1477014 h 3193741"/>
              <a:gd name="connsiteX60" fmla="*/ 5444628 w 5470628"/>
              <a:gd name="connsiteY60" fmla="*/ 1511562 h 3193741"/>
              <a:gd name="connsiteX61" fmla="*/ 5453752 w 5470628"/>
              <a:gd name="connsiteY61" fmla="*/ 1474786 h 3193741"/>
              <a:gd name="connsiteX62" fmla="*/ 5454594 w 5470628"/>
              <a:gd name="connsiteY62" fmla="*/ 1464662 h 3193741"/>
              <a:gd name="connsiteX63" fmla="*/ 5463208 w 5470628"/>
              <a:gd name="connsiteY63" fmla="*/ 1466226 h 3193741"/>
              <a:gd name="connsiteX64" fmla="*/ 5463164 w 5470628"/>
              <a:gd name="connsiteY64" fmla="*/ 1484226 h 3193741"/>
              <a:gd name="connsiteX65" fmla="*/ 5456160 w 5470628"/>
              <a:gd name="connsiteY65" fmla="*/ 1575885 h 3193741"/>
              <a:gd name="connsiteX66" fmla="*/ 5345636 w 5470628"/>
              <a:gd name="connsiteY66" fmla="*/ 1714543 h 3193741"/>
              <a:gd name="connsiteX67" fmla="*/ 5251319 w 5470628"/>
              <a:gd name="connsiteY67" fmla="*/ 1775792 h 3193741"/>
              <a:gd name="connsiteX68" fmla="*/ 5043512 w 5470628"/>
              <a:gd name="connsiteY68" fmla="*/ 2027305 h 3193741"/>
              <a:gd name="connsiteX69" fmla="*/ 4978144 w 5470628"/>
              <a:gd name="connsiteY69" fmla="*/ 2108535 h 3193741"/>
              <a:gd name="connsiteX70" fmla="*/ 5031476 w 5470628"/>
              <a:gd name="connsiteY70" fmla="*/ 2128173 h 3193741"/>
              <a:gd name="connsiteX71" fmla="*/ 4937389 w 5470628"/>
              <a:gd name="connsiteY71" fmla="*/ 2216441 h 3193741"/>
              <a:gd name="connsiteX72" fmla="*/ 4826122 w 5470628"/>
              <a:gd name="connsiteY72" fmla="*/ 2315331 h 3193741"/>
              <a:gd name="connsiteX73" fmla="*/ 2544647 w 5470628"/>
              <a:gd name="connsiteY73" fmla="*/ 3190975 h 3193741"/>
              <a:gd name="connsiteX74" fmla="*/ 1328257 w 5470628"/>
              <a:gd name="connsiteY74" fmla="*/ 3153006 h 3193741"/>
              <a:gd name="connsiteX75" fmla="*/ 977943 w 5470628"/>
              <a:gd name="connsiteY75" fmla="*/ 3082502 h 3193741"/>
              <a:gd name="connsiteX76" fmla="*/ 854473 w 5470628"/>
              <a:gd name="connsiteY76" fmla="*/ 2994250 h 3193741"/>
              <a:gd name="connsiteX77" fmla="*/ 811593 w 5470628"/>
              <a:gd name="connsiteY77" fmla="*/ 2970498 h 3193741"/>
              <a:gd name="connsiteX78" fmla="*/ 707024 w 5470628"/>
              <a:gd name="connsiteY78" fmla="*/ 2945439 h 3193741"/>
              <a:gd name="connsiteX79" fmla="*/ 523487 w 5470628"/>
              <a:gd name="connsiteY79" fmla="*/ 2886053 h 3193741"/>
              <a:gd name="connsiteX80" fmla="*/ 587884 w 5470628"/>
              <a:gd name="connsiteY80" fmla="*/ 2859746 h 3193741"/>
              <a:gd name="connsiteX81" fmla="*/ 779426 w 5470628"/>
              <a:gd name="connsiteY81" fmla="*/ 2885897 h 3193741"/>
              <a:gd name="connsiteX82" fmla="*/ 917288 w 5470628"/>
              <a:gd name="connsiteY82" fmla="*/ 2882248 h 3193741"/>
              <a:gd name="connsiteX83" fmla="*/ 718684 w 5470628"/>
              <a:gd name="connsiteY83" fmla="*/ 2819941 h 3193741"/>
              <a:gd name="connsiteX84" fmla="*/ 524650 w 5470628"/>
              <a:gd name="connsiteY84" fmla="*/ 2731220 h 3193741"/>
              <a:gd name="connsiteX85" fmla="*/ 670138 w 5470628"/>
              <a:gd name="connsiteY85" fmla="*/ 2735189 h 3193741"/>
              <a:gd name="connsiteX86" fmla="*/ 675382 w 5470628"/>
              <a:gd name="connsiteY86" fmla="*/ 2719369 h 3193741"/>
              <a:gd name="connsiteX87" fmla="*/ 542021 w 5470628"/>
              <a:gd name="connsiteY87" fmla="*/ 2601946 h 3193741"/>
              <a:gd name="connsiteX88" fmla="*/ 476895 w 5470628"/>
              <a:gd name="connsiteY88" fmla="*/ 2555976 h 3193741"/>
              <a:gd name="connsiteX89" fmla="*/ 188751 w 5470628"/>
              <a:gd name="connsiteY89" fmla="*/ 2428830 h 3193741"/>
              <a:gd name="connsiteX90" fmla="*/ 456762 w 5470628"/>
              <a:gd name="connsiteY90" fmla="*/ 2468731 h 3193741"/>
              <a:gd name="connsiteX91" fmla="*/ 174514 w 5470628"/>
              <a:gd name="connsiteY91" fmla="*/ 2345378 h 3193741"/>
              <a:gd name="connsiteX92" fmla="*/ 38827 w 5470628"/>
              <a:gd name="connsiteY92" fmla="*/ 2303685 h 3193741"/>
              <a:gd name="connsiteX93" fmla="*/ 3281 w 5470628"/>
              <a:gd name="connsiteY93" fmla="*/ 2273587 h 3193741"/>
              <a:gd name="connsiteX94" fmla="*/ 61590 w 5470628"/>
              <a:gd name="connsiteY94" fmla="*/ 2259170 h 3193741"/>
              <a:gd name="connsiteX95" fmla="*/ 242291 w 5470628"/>
              <a:gd name="connsiteY95" fmla="*/ 2250569 h 3193741"/>
              <a:gd name="connsiteX96" fmla="*/ 13205 w 5470628"/>
              <a:gd name="connsiteY96" fmla="*/ 2172263 h 3193741"/>
              <a:gd name="connsiteX97" fmla="*/ 180810 w 5470628"/>
              <a:gd name="connsiteY97" fmla="*/ 2168333 h 3193741"/>
              <a:gd name="connsiteX98" fmla="*/ 226020 w 5470628"/>
              <a:gd name="connsiteY98" fmla="*/ 2121100 h 3193741"/>
              <a:gd name="connsiteX99" fmla="*/ 299145 w 5470628"/>
              <a:gd name="connsiteY99" fmla="*/ 2044862 h 3193741"/>
              <a:gd name="connsiteX100" fmla="*/ 350236 w 5470628"/>
              <a:gd name="connsiteY100" fmla="*/ 2001187 h 3193741"/>
              <a:gd name="connsiteX101" fmla="*/ 365223 w 5470628"/>
              <a:gd name="connsiteY101" fmla="*/ 1881218 h 3193741"/>
              <a:gd name="connsiteX102" fmla="*/ 310707 w 5470628"/>
              <a:gd name="connsiteY102" fmla="*/ 1758752 h 3193741"/>
              <a:gd name="connsiteX103" fmla="*/ 181659 w 5470628"/>
              <a:gd name="connsiteY103" fmla="*/ 1709137 h 3193741"/>
              <a:gd name="connsiteX104" fmla="*/ 213063 w 5470628"/>
              <a:gd name="connsiteY104" fmla="*/ 1632021 h 3193741"/>
              <a:gd name="connsiteX105" fmla="*/ 481390 w 5470628"/>
              <a:gd name="connsiteY105" fmla="*/ 1644125 h 3193741"/>
              <a:gd name="connsiteX106" fmla="*/ 68930 w 5470628"/>
              <a:gd name="connsiteY106" fmla="*/ 1457537 h 3193741"/>
              <a:gd name="connsiteX107" fmla="*/ 135138 w 5470628"/>
              <a:gd name="connsiteY107" fmla="*/ 1440976 h 3193741"/>
              <a:gd name="connsiteX108" fmla="*/ 131611 w 5470628"/>
              <a:gd name="connsiteY108" fmla="*/ 1427642 h 3193741"/>
              <a:gd name="connsiteX109" fmla="*/ 130443 w 5470628"/>
              <a:gd name="connsiteY109" fmla="*/ 1343795 h 3193741"/>
              <a:gd name="connsiteX110" fmla="*/ 138930 w 5470628"/>
              <a:gd name="connsiteY110" fmla="*/ 1304094 h 3193741"/>
              <a:gd name="connsiteX111" fmla="*/ 118409 w 5470628"/>
              <a:gd name="connsiteY111" fmla="*/ 1262212 h 3193741"/>
              <a:gd name="connsiteX112" fmla="*/ 421410 w 5470628"/>
              <a:gd name="connsiteY112" fmla="*/ 1304757 h 3193741"/>
              <a:gd name="connsiteX113" fmla="*/ 655702 w 5470628"/>
              <a:gd name="connsiteY113" fmla="*/ 1291801 h 3193741"/>
              <a:gd name="connsiteX114" fmla="*/ 648299 w 5470628"/>
              <a:gd name="connsiteY114" fmla="*/ 1287715 h 3193741"/>
              <a:gd name="connsiteX115" fmla="*/ 531027 w 5470628"/>
              <a:gd name="connsiteY115" fmla="*/ 1193967 h 3193741"/>
              <a:gd name="connsiteX116" fmla="*/ 526433 w 5470628"/>
              <a:gd name="connsiteY116" fmla="*/ 1191913 h 3193741"/>
              <a:gd name="connsiteX117" fmla="*/ 504666 w 5470628"/>
              <a:gd name="connsiteY117" fmla="*/ 1177230 h 3193741"/>
              <a:gd name="connsiteX118" fmla="*/ 482307 w 5470628"/>
              <a:gd name="connsiteY118" fmla="*/ 1162618 h 3193741"/>
              <a:gd name="connsiteX119" fmla="*/ 479029 w 5470628"/>
              <a:gd name="connsiteY119" fmla="*/ 1162540 h 3193741"/>
              <a:gd name="connsiteX120" fmla="*/ 447663 w 5470628"/>
              <a:gd name="connsiteY120" fmla="*/ 1132649 h 3193741"/>
              <a:gd name="connsiteX121" fmla="*/ 438547 w 5470628"/>
              <a:gd name="connsiteY121" fmla="*/ 1110977 h 3193741"/>
              <a:gd name="connsiteX122" fmla="*/ 405343 w 5470628"/>
              <a:gd name="connsiteY122" fmla="*/ 1089612 h 3193741"/>
              <a:gd name="connsiteX123" fmla="*/ 371373 w 5470628"/>
              <a:gd name="connsiteY123" fmla="*/ 1070238 h 3193741"/>
              <a:gd name="connsiteX124" fmla="*/ 290358 w 5470628"/>
              <a:gd name="connsiteY124" fmla="*/ 1059884 h 3193741"/>
              <a:gd name="connsiteX125" fmla="*/ 235140 w 5470628"/>
              <a:gd name="connsiteY125" fmla="*/ 1029322 h 3193741"/>
              <a:gd name="connsiteX126" fmla="*/ 300494 w 5470628"/>
              <a:gd name="connsiteY126" fmla="*/ 1032083 h 3193741"/>
              <a:gd name="connsiteX127" fmla="*/ 239661 w 5470628"/>
              <a:gd name="connsiteY127" fmla="*/ 997457 h 3193741"/>
              <a:gd name="connsiteX128" fmla="*/ 204788 w 5470628"/>
              <a:gd name="connsiteY128" fmla="*/ 959211 h 3193741"/>
              <a:gd name="connsiteX129" fmla="*/ 207583 w 5470628"/>
              <a:gd name="connsiteY129" fmla="*/ 947009 h 3193741"/>
              <a:gd name="connsiteX130" fmla="*/ 223061 w 5470628"/>
              <a:gd name="connsiteY130" fmla="*/ 947033 h 3193741"/>
              <a:gd name="connsiteX131" fmla="*/ 280015 w 5470628"/>
              <a:gd name="connsiteY131" fmla="*/ 972164 h 3193741"/>
              <a:gd name="connsiteX132" fmla="*/ 353948 w 5470628"/>
              <a:gd name="connsiteY132" fmla="*/ 1006865 h 3193741"/>
              <a:gd name="connsiteX133" fmla="*/ 240466 w 5470628"/>
              <a:gd name="connsiteY133" fmla="*/ 939943 h 3193741"/>
              <a:gd name="connsiteX134" fmla="*/ 158812 w 5470628"/>
              <a:gd name="connsiteY134" fmla="*/ 891467 h 3193741"/>
              <a:gd name="connsiteX135" fmla="*/ 139551 w 5470628"/>
              <a:gd name="connsiteY135" fmla="*/ 855364 h 3193741"/>
              <a:gd name="connsiteX136" fmla="*/ 145731 w 5470628"/>
              <a:gd name="connsiteY136" fmla="*/ 844888 h 3193741"/>
              <a:gd name="connsiteX137" fmla="*/ 158154 w 5470628"/>
              <a:gd name="connsiteY137" fmla="*/ 848366 h 3193741"/>
              <a:gd name="connsiteX138" fmla="*/ 169370 w 5470628"/>
              <a:gd name="connsiteY138" fmla="*/ 856260 h 3193741"/>
              <a:gd name="connsiteX139" fmla="*/ 288295 w 5470628"/>
              <a:gd name="connsiteY139" fmla="*/ 915169 h 3193741"/>
              <a:gd name="connsiteX140" fmla="*/ 462694 w 5470628"/>
              <a:gd name="connsiteY140" fmla="*/ 994643 h 3193741"/>
              <a:gd name="connsiteX141" fmla="*/ 531910 w 5470628"/>
              <a:gd name="connsiteY141" fmla="*/ 1006664 h 3193741"/>
              <a:gd name="connsiteX142" fmla="*/ 333940 w 5470628"/>
              <a:gd name="connsiteY142" fmla="*/ 893507 h 3193741"/>
              <a:gd name="connsiteX143" fmla="*/ 181443 w 5470628"/>
              <a:gd name="connsiteY143" fmla="*/ 746608 h 3193741"/>
              <a:gd name="connsiteX144" fmla="*/ 162678 w 5470628"/>
              <a:gd name="connsiteY144" fmla="*/ 737018 h 3193741"/>
              <a:gd name="connsiteX145" fmla="*/ 156307 w 5470628"/>
              <a:gd name="connsiteY145" fmla="*/ 730435 h 3193741"/>
              <a:gd name="connsiteX146" fmla="*/ 117227 w 5470628"/>
              <a:gd name="connsiteY146" fmla="*/ 677515 h 3193741"/>
              <a:gd name="connsiteX147" fmla="*/ 113655 w 5470628"/>
              <a:gd name="connsiteY147" fmla="*/ 663474 h 3193741"/>
              <a:gd name="connsiteX148" fmla="*/ 115226 w 5470628"/>
              <a:gd name="connsiteY148" fmla="*/ 636712 h 3193741"/>
              <a:gd name="connsiteX149" fmla="*/ 105067 w 5470628"/>
              <a:gd name="connsiteY149" fmla="*/ 622046 h 3193741"/>
              <a:gd name="connsiteX150" fmla="*/ 104113 w 5470628"/>
              <a:gd name="connsiteY150" fmla="*/ 611722 h 3193741"/>
              <a:gd name="connsiteX151" fmla="*/ 118895 w 5470628"/>
              <a:gd name="connsiteY151" fmla="*/ 610169 h 3193741"/>
              <a:gd name="connsiteX152" fmla="*/ 163095 w 5470628"/>
              <a:gd name="connsiteY152" fmla="*/ 640642 h 3193741"/>
              <a:gd name="connsiteX153" fmla="*/ 185766 w 5470628"/>
              <a:gd name="connsiteY153" fmla="*/ 641454 h 3193741"/>
              <a:gd name="connsiteX154" fmla="*/ 212892 w 5470628"/>
              <a:gd name="connsiteY154" fmla="*/ 637457 h 3193741"/>
              <a:gd name="connsiteX155" fmla="*/ 223932 w 5470628"/>
              <a:gd name="connsiteY155" fmla="*/ 647271 h 3193741"/>
              <a:gd name="connsiteX156" fmla="*/ 287167 w 5470628"/>
              <a:gd name="connsiteY156" fmla="*/ 691571 h 3193741"/>
              <a:gd name="connsiteX157" fmla="*/ 330380 w 5470628"/>
              <a:gd name="connsiteY157" fmla="*/ 692506 h 3193741"/>
              <a:gd name="connsiteX158" fmla="*/ 296172 w 5470628"/>
              <a:gd name="connsiteY158" fmla="*/ 688108 h 3193741"/>
              <a:gd name="connsiteX159" fmla="*/ 286974 w 5470628"/>
              <a:gd name="connsiteY159" fmla="*/ 674512 h 3193741"/>
              <a:gd name="connsiteX160" fmla="*/ 286166 w 5470628"/>
              <a:gd name="connsiteY160" fmla="*/ 661798 h 3193741"/>
              <a:gd name="connsiteX161" fmla="*/ 236268 w 5470628"/>
              <a:gd name="connsiteY161" fmla="*/ 635338 h 3193741"/>
              <a:gd name="connsiteX162" fmla="*/ 231734 w 5470628"/>
              <a:gd name="connsiteY162" fmla="*/ 634225 h 3193741"/>
              <a:gd name="connsiteX163" fmla="*/ 221253 w 5470628"/>
              <a:gd name="connsiteY163" fmla="*/ 623870 h 3193741"/>
              <a:gd name="connsiteX164" fmla="*/ 237564 w 5470628"/>
              <a:gd name="connsiteY164" fmla="*/ 613590 h 3193741"/>
              <a:gd name="connsiteX165" fmla="*/ 282259 w 5470628"/>
              <a:gd name="connsiteY165" fmla="*/ 619091 h 3193741"/>
              <a:gd name="connsiteX166" fmla="*/ 370630 w 5470628"/>
              <a:gd name="connsiteY166" fmla="*/ 665566 h 3193741"/>
              <a:gd name="connsiteX167" fmla="*/ 498017 w 5470628"/>
              <a:gd name="connsiteY167" fmla="*/ 740532 h 3193741"/>
              <a:gd name="connsiteX168" fmla="*/ 918036 w 5470628"/>
              <a:gd name="connsiteY168" fmla="*/ 924307 h 3193741"/>
              <a:gd name="connsiteX169" fmla="*/ 1079304 w 5470628"/>
              <a:gd name="connsiteY169" fmla="*/ 984494 h 3193741"/>
              <a:gd name="connsiteX170" fmla="*/ 1079935 w 5470628"/>
              <a:gd name="connsiteY170" fmla="*/ 980383 h 3193741"/>
              <a:gd name="connsiteX171" fmla="*/ 1079695 w 5470628"/>
              <a:gd name="connsiteY171" fmla="*/ 976616 h 3193741"/>
              <a:gd name="connsiteX172" fmla="*/ 966178 w 5470628"/>
              <a:gd name="connsiteY172" fmla="*/ 937219 h 3193741"/>
              <a:gd name="connsiteX173" fmla="*/ 720106 w 5470628"/>
              <a:gd name="connsiteY173" fmla="*/ 807112 h 3193741"/>
              <a:gd name="connsiteX174" fmla="*/ 698823 w 5470628"/>
              <a:gd name="connsiteY174" fmla="*/ 804708 h 3193741"/>
              <a:gd name="connsiteX175" fmla="*/ 664513 w 5470628"/>
              <a:gd name="connsiteY175" fmla="*/ 784663 h 3193741"/>
              <a:gd name="connsiteX176" fmla="*/ 660380 w 5470628"/>
              <a:gd name="connsiteY176" fmla="*/ 771165 h 3193741"/>
              <a:gd name="connsiteX177" fmla="*/ 584959 w 5470628"/>
              <a:gd name="connsiteY177" fmla="*/ 722409 h 3193741"/>
              <a:gd name="connsiteX178" fmla="*/ 435649 w 5470628"/>
              <a:gd name="connsiteY178" fmla="*/ 639659 h 3193741"/>
              <a:gd name="connsiteX179" fmla="*/ 404944 w 5470628"/>
              <a:gd name="connsiteY179" fmla="*/ 606128 h 3193741"/>
              <a:gd name="connsiteX180" fmla="*/ 408476 w 5470628"/>
              <a:gd name="connsiteY180" fmla="*/ 591466 h 3193741"/>
              <a:gd name="connsiteX181" fmla="*/ 425225 w 5470628"/>
              <a:gd name="connsiteY181" fmla="*/ 592759 h 3193741"/>
              <a:gd name="connsiteX182" fmla="*/ 487115 w 5470628"/>
              <a:gd name="connsiteY182" fmla="*/ 620614 h 3193741"/>
              <a:gd name="connsiteX183" fmla="*/ 550277 w 5470628"/>
              <a:gd name="connsiteY183" fmla="*/ 649738 h 3193741"/>
              <a:gd name="connsiteX184" fmla="*/ 544421 w 5470628"/>
              <a:gd name="connsiteY184" fmla="*/ 641907 h 3193741"/>
              <a:gd name="connsiteX185" fmla="*/ 431905 w 5470628"/>
              <a:gd name="connsiteY185" fmla="*/ 580799 h 3193741"/>
              <a:gd name="connsiteX186" fmla="*/ 351177 w 5470628"/>
              <a:gd name="connsiteY186" fmla="*/ 528177 h 3193741"/>
              <a:gd name="connsiteX187" fmla="*/ 339749 w 5470628"/>
              <a:gd name="connsiteY187" fmla="*/ 498244 h 3193741"/>
              <a:gd name="connsiteX188" fmla="*/ 346313 w 5470628"/>
              <a:gd name="connsiteY188" fmla="*/ 489145 h 3193741"/>
              <a:gd name="connsiteX189" fmla="*/ 356579 w 5470628"/>
              <a:gd name="connsiteY189" fmla="*/ 491460 h 3193741"/>
              <a:gd name="connsiteX190" fmla="*/ 371505 w 5470628"/>
              <a:gd name="connsiteY190" fmla="*/ 501516 h 3193741"/>
              <a:gd name="connsiteX191" fmla="*/ 476275 w 5470628"/>
              <a:gd name="connsiteY191" fmla="*/ 553122 h 3193741"/>
              <a:gd name="connsiteX192" fmla="*/ 649952 w 5470628"/>
              <a:gd name="connsiteY192" fmla="*/ 635294 h 3193741"/>
              <a:gd name="connsiteX193" fmla="*/ 727161 w 5470628"/>
              <a:gd name="connsiteY193" fmla="*/ 651328 h 3193741"/>
              <a:gd name="connsiteX194" fmla="*/ 722417 w 5470628"/>
              <a:gd name="connsiteY194" fmla="*/ 646921 h 3193741"/>
              <a:gd name="connsiteX195" fmla="*/ 546079 w 5470628"/>
              <a:gd name="connsiteY195" fmla="*/ 546328 h 3193741"/>
              <a:gd name="connsiteX196" fmla="*/ 378182 w 5470628"/>
              <a:gd name="connsiteY196" fmla="*/ 386585 h 3193741"/>
              <a:gd name="connsiteX197" fmla="*/ 370158 w 5470628"/>
              <a:gd name="connsiteY197" fmla="*/ 382100 h 3193741"/>
              <a:gd name="connsiteX198" fmla="*/ 357861 w 5470628"/>
              <a:gd name="connsiteY198" fmla="*/ 371252 h 3193741"/>
              <a:gd name="connsiteX199" fmla="*/ 331313 w 5470628"/>
              <a:gd name="connsiteY199" fmla="*/ 328203 h 3193741"/>
              <a:gd name="connsiteX200" fmla="*/ 319354 w 5470628"/>
              <a:gd name="connsiteY200" fmla="*/ 299282 h 3193741"/>
              <a:gd name="connsiteX201" fmla="*/ 319682 w 5470628"/>
              <a:gd name="connsiteY201" fmla="*/ 285719 h 3193741"/>
              <a:gd name="connsiteX202" fmla="*/ 306391 w 5470628"/>
              <a:gd name="connsiteY202" fmla="*/ 268585 h 3193741"/>
              <a:gd name="connsiteX203" fmla="*/ 303294 w 5470628"/>
              <a:gd name="connsiteY203" fmla="*/ 257334 h 3193741"/>
              <a:gd name="connsiteX204" fmla="*/ 319242 w 5470628"/>
              <a:gd name="connsiteY204" fmla="*/ 255403 h 3193741"/>
              <a:gd name="connsiteX205" fmla="*/ 364093 w 5470628"/>
              <a:gd name="connsiteY205" fmla="*/ 286745 h 3193741"/>
              <a:gd name="connsiteX206" fmla="*/ 385301 w 5470628"/>
              <a:gd name="connsiteY206" fmla="*/ 287973 h 3193741"/>
              <a:gd name="connsiteX207" fmla="*/ 417598 w 5470628"/>
              <a:gd name="connsiteY207" fmla="*/ 285722 h 3193741"/>
              <a:gd name="connsiteX208" fmla="*/ 440155 w 5470628"/>
              <a:gd name="connsiteY208" fmla="*/ 308139 h 3193741"/>
              <a:gd name="connsiteX209" fmla="*/ 534406 w 5470628"/>
              <a:gd name="connsiteY209" fmla="*/ 339430 h 3193741"/>
              <a:gd name="connsiteX210" fmla="*/ 495633 w 5470628"/>
              <a:gd name="connsiteY210" fmla="*/ 333450 h 3193741"/>
              <a:gd name="connsiteX211" fmla="*/ 486289 w 5470628"/>
              <a:gd name="connsiteY211" fmla="*/ 322243 h 3193741"/>
              <a:gd name="connsiteX212" fmla="*/ 484000 w 5470628"/>
              <a:gd name="connsiteY212" fmla="*/ 304964 h 3193741"/>
              <a:gd name="connsiteX213" fmla="*/ 436911 w 5470628"/>
              <a:gd name="connsiteY213" fmla="*/ 280536 h 3193741"/>
              <a:gd name="connsiteX214" fmla="*/ 426865 w 5470628"/>
              <a:gd name="connsiteY214" fmla="*/ 277007 h 3193741"/>
              <a:gd name="connsiteX215" fmla="*/ 420654 w 5470628"/>
              <a:gd name="connsiteY215" fmla="*/ 268269 h 3193741"/>
              <a:gd name="connsiteX216" fmla="*/ 432329 w 5470628"/>
              <a:gd name="connsiteY216" fmla="*/ 259975 h 3193741"/>
              <a:gd name="connsiteX217" fmla="*/ 447672 w 5470628"/>
              <a:gd name="connsiteY217" fmla="*/ 257879 h 3193741"/>
              <a:gd name="connsiteX218" fmla="*/ 502242 w 5470628"/>
              <a:gd name="connsiteY218" fmla="*/ 273572 h 3193741"/>
              <a:gd name="connsiteX219" fmla="*/ 659874 w 5470628"/>
              <a:gd name="connsiteY219" fmla="*/ 365516 h 3193741"/>
              <a:gd name="connsiteX220" fmla="*/ 829177 w 5470628"/>
              <a:gd name="connsiteY220" fmla="*/ 444421 h 3193741"/>
              <a:gd name="connsiteX221" fmla="*/ 1231903 w 5470628"/>
              <a:gd name="connsiteY221" fmla="*/ 613682 h 3193741"/>
              <a:gd name="connsiteX222" fmla="*/ 1911736 w 5470628"/>
              <a:gd name="connsiteY222" fmla="*/ 685084 h 3193741"/>
              <a:gd name="connsiteX223" fmla="*/ 2564313 w 5470628"/>
              <a:gd name="connsiteY223" fmla="*/ 632143 h 3193741"/>
              <a:gd name="connsiteX224" fmla="*/ 2657304 w 5470628"/>
              <a:gd name="connsiteY224" fmla="*/ 624913 h 3193741"/>
              <a:gd name="connsiteX225" fmla="*/ 4235818 w 5470628"/>
              <a:gd name="connsiteY225" fmla="*/ 259339 h 3193741"/>
              <a:gd name="connsiteX226" fmla="*/ 4460331 w 5470628"/>
              <a:gd name="connsiteY226" fmla="*/ 176864 h 3193741"/>
              <a:gd name="connsiteX227" fmla="*/ 4499578 w 5470628"/>
              <a:gd name="connsiteY227" fmla="*/ 186791 h 3193741"/>
              <a:gd name="connsiteX228" fmla="*/ 4514640 w 5470628"/>
              <a:gd name="connsiteY228" fmla="*/ 188841 h 3193741"/>
              <a:gd name="connsiteX229" fmla="*/ 4516523 w 5470628"/>
              <a:gd name="connsiteY229" fmla="*/ 189988 h 3193741"/>
              <a:gd name="connsiteX230" fmla="*/ 4518126 w 5470628"/>
              <a:gd name="connsiteY230" fmla="*/ 189316 h 3193741"/>
              <a:gd name="connsiteX231" fmla="*/ 4514640 w 5470628"/>
              <a:gd name="connsiteY231" fmla="*/ 188841 h 3193741"/>
              <a:gd name="connsiteX232" fmla="*/ 4511569 w 5470628"/>
              <a:gd name="connsiteY232" fmla="*/ 186970 h 3193741"/>
              <a:gd name="connsiteX233" fmla="*/ 4510888 w 5470628"/>
              <a:gd name="connsiteY233" fmla="*/ 180943 h 3193741"/>
              <a:gd name="connsiteX234" fmla="*/ 4531865 w 5470628"/>
              <a:gd name="connsiteY234" fmla="*/ 155151 h 3193741"/>
              <a:gd name="connsiteX235" fmla="*/ 4573441 w 5470628"/>
              <a:gd name="connsiteY235" fmla="*/ 139676 h 3193741"/>
              <a:gd name="connsiteX236" fmla="*/ 4594964 w 5470628"/>
              <a:gd name="connsiteY236" fmla="*/ 145847 h 3193741"/>
              <a:gd name="connsiteX237" fmla="*/ 4623059 w 5470628"/>
              <a:gd name="connsiteY237" fmla="*/ 152410 h 3193741"/>
              <a:gd name="connsiteX238" fmla="*/ 4748356 w 5470628"/>
              <a:gd name="connsiteY238" fmla="*/ 68192 h 3193741"/>
              <a:gd name="connsiteX239" fmla="*/ 4833812 w 5470628"/>
              <a:gd name="connsiteY239" fmla="*/ 8017 h 3193741"/>
              <a:gd name="connsiteX240" fmla="*/ 4850908 w 5470628"/>
              <a:gd name="connsiteY240" fmla="*/ 727 h 319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Lst>
            <a:rect l="l" t="t" r="r" b="b"/>
            <a:pathLst>
              <a:path w="5470628" h="3193741">
                <a:moveTo>
                  <a:pt x="5462602" y="1413608"/>
                </a:moveTo>
                <a:lnTo>
                  <a:pt x="5465724" y="1421881"/>
                </a:lnTo>
                <a:cubicBezTo>
                  <a:pt x="5472118" y="1444281"/>
                  <a:pt x="5472640" y="1461744"/>
                  <a:pt x="5465025" y="1466556"/>
                </a:cubicBezTo>
                <a:lnTo>
                  <a:pt x="5463208" y="1466226"/>
                </a:lnTo>
                <a:lnTo>
                  <a:pt x="5463242" y="1451866"/>
                </a:lnTo>
                <a:cubicBezTo>
                  <a:pt x="5463190" y="1441487"/>
                  <a:pt x="5463068" y="1431722"/>
                  <a:pt x="5462894" y="1423194"/>
                </a:cubicBezTo>
                <a:close/>
                <a:moveTo>
                  <a:pt x="5461417" y="1391849"/>
                </a:moveTo>
                <a:cubicBezTo>
                  <a:pt x="5461710" y="1392940"/>
                  <a:pt x="5461992" y="1396513"/>
                  <a:pt x="5462246" y="1401944"/>
                </a:cubicBezTo>
                <a:lnTo>
                  <a:pt x="5462602" y="1413608"/>
                </a:lnTo>
                <a:lnTo>
                  <a:pt x="5459078" y="1404268"/>
                </a:lnTo>
                <a:lnTo>
                  <a:pt x="5460137" y="1393780"/>
                </a:lnTo>
                <a:cubicBezTo>
                  <a:pt x="5460561" y="1391114"/>
                  <a:pt x="5460982" y="1390270"/>
                  <a:pt x="5461417" y="1391849"/>
                </a:cubicBezTo>
                <a:close/>
                <a:moveTo>
                  <a:pt x="614271" y="1052206"/>
                </a:moveTo>
                <a:cubicBezTo>
                  <a:pt x="613444" y="1053256"/>
                  <a:pt x="612323" y="1054339"/>
                  <a:pt x="611497" y="1055389"/>
                </a:cubicBezTo>
                <a:cubicBezTo>
                  <a:pt x="617673" y="1058912"/>
                  <a:pt x="624115" y="1061928"/>
                  <a:pt x="630277" y="1065215"/>
                </a:cubicBezTo>
                <a:cubicBezTo>
                  <a:pt x="637469" y="1066004"/>
                  <a:pt x="644958" y="1066759"/>
                  <a:pt x="651856" y="1067584"/>
                </a:cubicBezTo>
                <a:cubicBezTo>
                  <a:pt x="639327" y="1062458"/>
                  <a:pt x="626799" y="1057332"/>
                  <a:pt x="614271" y="1052206"/>
                </a:cubicBezTo>
                <a:close/>
                <a:moveTo>
                  <a:pt x="810628" y="695550"/>
                </a:moveTo>
                <a:cubicBezTo>
                  <a:pt x="873537" y="739416"/>
                  <a:pt x="951215" y="767494"/>
                  <a:pt x="1033084" y="791270"/>
                </a:cubicBezTo>
                <a:cubicBezTo>
                  <a:pt x="1034205" y="790184"/>
                  <a:pt x="1035031" y="789136"/>
                  <a:pt x="1036153" y="788050"/>
                </a:cubicBezTo>
                <a:cubicBezTo>
                  <a:pt x="960983" y="757296"/>
                  <a:pt x="885798" y="726306"/>
                  <a:pt x="810628" y="695550"/>
                </a:cubicBezTo>
                <a:close/>
                <a:moveTo>
                  <a:pt x="4850908" y="727"/>
                </a:moveTo>
                <a:cubicBezTo>
                  <a:pt x="4858191" y="2929"/>
                  <a:pt x="4860543" y="7152"/>
                  <a:pt x="4858584" y="13795"/>
                </a:cubicBezTo>
                <a:cubicBezTo>
                  <a:pt x="4855845" y="22194"/>
                  <a:pt x="4850092" y="30008"/>
                  <a:pt x="4843408" y="37224"/>
                </a:cubicBezTo>
                <a:cubicBezTo>
                  <a:pt x="4812232" y="71132"/>
                  <a:pt x="4827067" y="79774"/>
                  <a:pt x="4871062" y="78954"/>
                </a:cubicBezTo>
                <a:cubicBezTo>
                  <a:pt x="4910302" y="78234"/>
                  <a:pt x="4949507" y="72299"/>
                  <a:pt x="4989038" y="66799"/>
                </a:cubicBezTo>
                <a:cubicBezTo>
                  <a:pt x="5008500" y="63967"/>
                  <a:pt x="5009491" y="65509"/>
                  <a:pt x="5002636" y="79388"/>
                </a:cubicBezTo>
                <a:cubicBezTo>
                  <a:pt x="4991594" y="102315"/>
                  <a:pt x="4990844" y="123285"/>
                  <a:pt x="5008332" y="140859"/>
                </a:cubicBezTo>
                <a:cubicBezTo>
                  <a:pt x="5012456" y="144868"/>
                  <a:pt x="5015428" y="149491"/>
                  <a:pt x="5014326" y="155555"/>
                </a:cubicBezTo>
                <a:cubicBezTo>
                  <a:pt x="5009356" y="180357"/>
                  <a:pt x="5019874" y="200674"/>
                  <a:pt x="5030704" y="221190"/>
                </a:cubicBezTo>
                <a:cubicBezTo>
                  <a:pt x="5048958" y="255517"/>
                  <a:pt x="5072099" y="287116"/>
                  <a:pt x="5097262" y="317759"/>
                </a:cubicBezTo>
                <a:cubicBezTo>
                  <a:pt x="5115004" y="339336"/>
                  <a:pt x="5126222" y="365974"/>
                  <a:pt x="5165084" y="373367"/>
                </a:cubicBezTo>
                <a:cubicBezTo>
                  <a:pt x="5174420" y="375083"/>
                  <a:pt x="5177498" y="381353"/>
                  <a:pt x="5174137" y="389353"/>
                </a:cubicBezTo>
                <a:cubicBezTo>
                  <a:pt x="5163026" y="415847"/>
                  <a:pt x="5172067" y="436343"/>
                  <a:pt x="5192507" y="453561"/>
                </a:cubicBezTo>
                <a:cubicBezTo>
                  <a:pt x="5199734" y="459565"/>
                  <a:pt x="5197020" y="463690"/>
                  <a:pt x="5187160" y="467732"/>
                </a:cubicBezTo>
                <a:cubicBezTo>
                  <a:pt x="5175836" y="472188"/>
                  <a:pt x="5167025" y="478711"/>
                  <a:pt x="5160106" y="486904"/>
                </a:cubicBezTo>
                <a:cubicBezTo>
                  <a:pt x="5148744" y="500143"/>
                  <a:pt x="5143396" y="514315"/>
                  <a:pt x="5138948" y="528614"/>
                </a:cubicBezTo>
                <a:cubicBezTo>
                  <a:pt x="5132042" y="551041"/>
                  <a:pt x="5123894" y="572670"/>
                  <a:pt x="5097016" y="589923"/>
                </a:cubicBezTo>
                <a:cubicBezTo>
                  <a:pt x="5089016" y="595163"/>
                  <a:pt x="5082598" y="601872"/>
                  <a:pt x="5075869" y="608381"/>
                </a:cubicBezTo>
                <a:cubicBezTo>
                  <a:pt x="5078016" y="614052"/>
                  <a:pt x="5083322" y="617918"/>
                  <a:pt x="5093172" y="618385"/>
                </a:cubicBezTo>
                <a:cubicBezTo>
                  <a:pt x="5155867" y="621469"/>
                  <a:pt x="5153088" y="652648"/>
                  <a:pt x="5153518" y="687474"/>
                </a:cubicBezTo>
                <a:cubicBezTo>
                  <a:pt x="5154177" y="730575"/>
                  <a:pt x="5118812" y="754787"/>
                  <a:pt x="5074984" y="776941"/>
                </a:cubicBezTo>
                <a:cubicBezTo>
                  <a:pt x="5059986" y="784451"/>
                  <a:pt x="5038116" y="786863"/>
                  <a:pt x="5033348" y="805473"/>
                </a:cubicBezTo>
                <a:cubicBezTo>
                  <a:pt x="5059529" y="819384"/>
                  <a:pt x="5089376" y="802009"/>
                  <a:pt x="5116847" y="803426"/>
                </a:cubicBezTo>
                <a:cubicBezTo>
                  <a:pt x="5139548" y="804709"/>
                  <a:pt x="5176330" y="798120"/>
                  <a:pt x="5147902" y="833118"/>
                </a:cubicBezTo>
                <a:cubicBezTo>
                  <a:pt x="5139626" y="843373"/>
                  <a:pt x="5150382" y="848714"/>
                  <a:pt x="5161665" y="848297"/>
                </a:cubicBezTo>
                <a:cubicBezTo>
                  <a:pt x="5253064" y="844106"/>
                  <a:pt x="5215170" y="912756"/>
                  <a:pt x="5246520" y="942412"/>
                </a:cubicBezTo>
                <a:cubicBezTo>
                  <a:pt x="5255359" y="950358"/>
                  <a:pt x="5247812" y="967405"/>
                  <a:pt x="5235368" y="972946"/>
                </a:cubicBezTo>
                <a:cubicBezTo>
                  <a:pt x="5156387" y="1008610"/>
                  <a:pt x="5149354" y="1071149"/>
                  <a:pt x="5113739" y="1128845"/>
                </a:cubicBezTo>
                <a:cubicBezTo>
                  <a:pt x="5157305" y="1144685"/>
                  <a:pt x="5208388" y="1143005"/>
                  <a:pt x="5255034" y="1151117"/>
                </a:cubicBezTo>
                <a:cubicBezTo>
                  <a:pt x="5303482" y="1159484"/>
                  <a:pt x="5304156" y="1170079"/>
                  <a:pt x="5267513" y="1216275"/>
                </a:cubicBezTo>
                <a:cubicBezTo>
                  <a:pt x="5370269" y="1212844"/>
                  <a:pt x="5370269" y="1212844"/>
                  <a:pt x="5343113" y="1281854"/>
                </a:cubicBezTo>
                <a:cubicBezTo>
                  <a:pt x="5386272" y="1279593"/>
                  <a:pt x="5428618" y="1334726"/>
                  <a:pt x="5452014" y="1385543"/>
                </a:cubicBezTo>
                <a:lnTo>
                  <a:pt x="5459078" y="1404268"/>
                </a:lnTo>
                <a:lnTo>
                  <a:pt x="5458838" y="1406644"/>
                </a:lnTo>
                <a:cubicBezTo>
                  <a:pt x="5457942" y="1418063"/>
                  <a:pt x="5456960" y="1434367"/>
                  <a:pt x="5455752" y="1450751"/>
                </a:cubicBezTo>
                <a:lnTo>
                  <a:pt x="5454594" y="1464662"/>
                </a:lnTo>
                <a:lnTo>
                  <a:pt x="5447215" y="1463321"/>
                </a:lnTo>
                <a:cubicBezTo>
                  <a:pt x="5441256" y="1459714"/>
                  <a:pt x="5437002" y="1458345"/>
                  <a:pt x="5433934" y="1458428"/>
                </a:cubicBezTo>
                <a:cubicBezTo>
                  <a:pt x="5424728" y="1458676"/>
                  <a:pt x="5426188" y="1471978"/>
                  <a:pt x="5424276" y="1477014"/>
                </a:cubicBezTo>
                <a:cubicBezTo>
                  <a:pt x="5417851" y="1492977"/>
                  <a:pt x="5433852" y="1501241"/>
                  <a:pt x="5444628" y="1511562"/>
                </a:cubicBezTo>
                <a:cubicBezTo>
                  <a:pt x="5448663" y="1515344"/>
                  <a:pt x="5451544" y="1497678"/>
                  <a:pt x="5453752" y="1474786"/>
                </a:cubicBezTo>
                <a:lnTo>
                  <a:pt x="5454594" y="1464662"/>
                </a:lnTo>
                <a:lnTo>
                  <a:pt x="5463208" y="1466226"/>
                </a:lnTo>
                <a:lnTo>
                  <a:pt x="5463164" y="1484226"/>
                </a:lnTo>
                <a:cubicBezTo>
                  <a:pt x="5462722" y="1528173"/>
                  <a:pt x="5460824" y="1571999"/>
                  <a:pt x="5456160" y="1575885"/>
                </a:cubicBezTo>
                <a:cubicBezTo>
                  <a:pt x="5406708" y="1617226"/>
                  <a:pt x="5442751" y="1692579"/>
                  <a:pt x="5345636" y="1714543"/>
                </a:cubicBezTo>
                <a:cubicBezTo>
                  <a:pt x="5301930" y="1724583"/>
                  <a:pt x="5282493" y="1755882"/>
                  <a:pt x="5251319" y="1775792"/>
                </a:cubicBezTo>
                <a:cubicBezTo>
                  <a:pt x="5142610" y="1844714"/>
                  <a:pt x="5072132" y="1925140"/>
                  <a:pt x="5043512" y="2027305"/>
                </a:cubicBezTo>
                <a:cubicBezTo>
                  <a:pt x="5035488" y="2055562"/>
                  <a:pt x="5000258" y="2081893"/>
                  <a:pt x="4978144" y="2108535"/>
                </a:cubicBezTo>
                <a:cubicBezTo>
                  <a:pt x="4990785" y="2124798"/>
                  <a:pt x="5050411" y="2079615"/>
                  <a:pt x="5031476" y="2128173"/>
                </a:cubicBezTo>
                <a:cubicBezTo>
                  <a:pt x="5017138" y="2164787"/>
                  <a:pt x="4975973" y="2191363"/>
                  <a:pt x="4937389" y="2216441"/>
                </a:cubicBezTo>
                <a:cubicBezTo>
                  <a:pt x="4893079" y="2245058"/>
                  <a:pt x="4843760" y="2269776"/>
                  <a:pt x="4826122" y="2315331"/>
                </a:cubicBezTo>
                <a:cubicBezTo>
                  <a:pt x="4822276" y="2325050"/>
                  <a:pt x="3896510" y="3112888"/>
                  <a:pt x="2544647" y="3190975"/>
                </a:cubicBezTo>
                <a:cubicBezTo>
                  <a:pt x="2323734" y="3203734"/>
                  <a:pt x="1445947" y="3169121"/>
                  <a:pt x="1328257" y="3153006"/>
                </a:cubicBezTo>
                <a:cubicBezTo>
                  <a:pt x="1207258" y="3136344"/>
                  <a:pt x="1101756" y="3091943"/>
                  <a:pt x="977943" y="3082502"/>
                </a:cubicBezTo>
                <a:cubicBezTo>
                  <a:pt x="912454" y="3077622"/>
                  <a:pt x="848655" y="3061861"/>
                  <a:pt x="854473" y="2994250"/>
                </a:cubicBezTo>
                <a:cubicBezTo>
                  <a:pt x="856228" y="2975057"/>
                  <a:pt x="838125" y="2961827"/>
                  <a:pt x="811593" y="2970498"/>
                </a:cubicBezTo>
                <a:cubicBezTo>
                  <a:pt x="761454" y="2987010"/>
                  <a:pt x="736680" y="2962489"/>
                  <a:pt x="707024" y="2945439"/>
                </a:cubicBezTo>
                <a:cubicBezTo>
                  <a:pt x="654509" y="2915262"/>
                  <a:pt x="603913" y="2882480"/>
                  <a:pt x="523487" y="2886053"/>
                </a:cubicBezTo>
                <a:cubicBezTo>
                  <a:pt x="537017" y="2855468"/>
                  <a:pt x="563587" y="2856758"/>
                  <a:pt x="587884" y="2859746"/>
                </a:cubicBezTo>
                <a:cubicBezTo>
                  <a:pt x="652090" y="2867866"/>
                  <a:pt x="715235" y="2878012"/>
                  <a:pt x="779426" y="2885897"/>
                </a:cubicBezTo>
                <a:cubicBezTo>
                  <a:pt x="821123" y="2891048"/>
                  <a:pt x="863074" y="2900202"/>
                  <a:pt x="917288" y="2882248"/>
                </a:cubicBezTo>
                <a:cubicBezTo>
                  <a:pt x="866364" y="2830288"/>
                  <a:pt x="785092" y="2829930"/>
                  <a:pt x="718684" y="2819941"/>
                </a:cubicBezTo>
                <a:cubicBezTo>
                  <a:pt x="635747" y="2807447"/>
                  <a:pt x="584925" y="2771133"/>
                  <a:pt x="524650" y="2731220"/>
                </a:cubicBezTo>
                <a:cubicBezTo>
                  <a:pt x="584180" y="2712621"/>
                  <a:pt x="623299" y="2742760"/>
                  <a:pt x="670138" y="2735189"/>
                </a:cubicBezTo>
                <a:cubicBezTo>
                  <a:pt x="672406" y="2728745"/>
                  <a:pt x="675988" y="2719532"/>
                  <a:pt x="675382" y="2719369"/>
                </a:cubicBezTo>
                <a:cubicBezTo>
                  <a:pt x="596666" y="2703042"/>
                  <a:pt x="557844" y="2658869"/>
                  <a:pt x="542021" y="2601946"/>
                </a:cubicBezTo>
                <a:cubicBezTo>
                  <a:pt x="533902" y="2572560"/>
                  <a:pt x="505246" y="2566541"/>
                  <a:pt x="476895" y="2555976"/>
                </a:cubicBezTo>
                <a:cubicBezTo>
                  <a:pt x="377189" y="2518466"/>
                  <a:pt x="272496" y="2486779"/>
                  <a:pt x="188751" y="2428830"/>
                </a:cubicBezTo>
                <a:cubicBezTo>
                  <a:pt x="280875" y="2426687"/>
                  <a:pt x="357216" y="2461808"/>
                  <a:pt x="456762" y="2468731"/>
                </a:cubicBezTo>
                <a:cubicBezTo>
                  <a:pt x="373794" y="2404281"/>
                  <a:pt x="269816" y="2379152"/>
                  <a:pt x="174514" y="2345378"/>
                </a:cubicBezTo>
                <a:cubicBezTo>
                  <a:pt x="130977" y="2330009"/>
                  <a:pt x="90329" y="2308598"/>
                  <a:pt x="38827" y="2303685"/>
                </a:cubicBezTo>
                <a:cubicBezTo>
                  <a:pt x="20556" y="2301864"/>
                  <a:pt x="-10092" y="2297272"/>
                  <a:pt x="3281" y="2273587"/>
                </a:cubicBezTo>
                <a:cubicBezTo>
                  <a:pt x="14533" y="2253956"/>
                  <a:pt x="39095" y="2256437"/>
                  <a:pt x="61590" y="2259170"/>
                </a:cubicBezTo>
                <a:cubicBezTo>
                  <a:pt x="115591" y="2265916"/>
                  <a:pt x="170539" y="2259497"/>
                  <a:pt x="242291" y="2250569"/>
                </a:cubicBezTo>
                <a:cubicBezTo>
                  <a:pt x="178223" y="2197829"/>
                  <a:pt x="68904" y="2229102"/>
                  <a:pt x="13205" y="2172263"/>
                </a:cubicBezTo>
                <a:cubicBezTo>
                  <a:pt x="77196" y="2153598"/>
                  <a:pt x="128251" y="2170191"/>
                  <a:pt x="180810" y="2168333"/>
                </a:cubicBezTo>
                <a:cubicBezTo>
                  <a:pt x="228319" y="2166612"/>
                  <a:pt x="239444" y="2154350"/>
                  <a:pt x="226020" y="2121100"/>
                </a:cubicBezTo>
                <a:cubicBezTo>
                  <a:pt x="205165" y="2069293"/>
                  <a:pt x="229388" y="2038364"/>
                  <a:pt x="299145" y="2044862"/>
                </a:cubicBezTo>
                <a:cubicBezTo>
                  <a:pt x="363822" y="2051027"/>
                  <a:pt x="369032" y="2029991"/>
                  <a:pt x="350236" y="2001187"/>
                </a:cubicBezTo>
                <a:cubicBezTo>
                  <a:pt x="322862" y="1959187"/>
                  <a:pt x="348423" y="1921214"/>
                  <a:pt x="365223" y="1881218"/>
                </a:cubicBezTo>
                <a:cubicBezTo>
                  <a:pt x="390527" y="1820499"/>
                  <a:pt x="376326" y="1793748"/>
                  <a:pt x="310707" y="1758752"/>
                </a:cubicBezTo>
                <a:cubicBezTo>
                  <a:pt x="273754" y="1739265"/>
                  <a:pt x="234367" y="1723631"/>
                  <a:pt x="181659" y="1709137"/>
                </a:cubicBezTo>
                <a:cubicBezTo>
                  <a:pt x="299387" y="1683727"/>
                  <a:pt x="172918" y="1660608"/>
                  <a:pt x="213063" y="1632021"/>
                </a:cubicBezTo>
                <a:cubicBezTo>
                  <a:pt x="296030" y="1612244"/>
                  <a:pt x="369047" y="1679323"/>
                  <a:pt x="481390" y="1644125"/>
                </a:cubicBezTo>
                <a:cubicBezTo>
                  <a:pt x="336659" y="1595935"/>
                  <a:pt x="176348" y="1532074"/>
                  <a:pt x="68930" y="1457537"/>
                </a:cubicBezTo>
                <a:cubicBezTo>
                  <a:pt x="91299" y="1434897"/>
                  <a:pt x="115799" y="1450436"/>
                  <a:pt x="135138" y="1440976"/>
                </a:cubicBezTo>
                <a:cubicBezTo>
                  <a:pt x="133952" y="1436374"/>
                  <a:pt x="135290" y="1429332"/>
                  <a:pt x="131611" y="1427642"/>
                </a:cubicBezTo>
                <a:cubicBezTo>
                  <a:pt x="52402" y="1389548"/>
                  <a:pt x="51441" y="1388478"/>
                  <a:pt x="130443" y="1343795"/>
                </a:cubicBezTo>
                <a:cubicBezTo>
                  <a:pt x="158017" y="1328118"/>
                  <a:pt x="154966" y="1317573"/>
                  <a:pt x="138930" y="1304094"/>
                </a:cubicBezTo>
                <a:cubicBezTo>
                  <a:pt x="127608" y="1294551"/>
                  <a:pt x="113720" y="1286742"/>
                  <a:pt x="118409" y="1262212"/>
                </a:cubicBezTo>
                <a:cubicBezTo>
                  <a:pt x="164937" y="1287183"/>
                  <a:pt x="383505" y="1312432"/>
                  <a:pt x="421410" y="1304757"/>
                </a:cubicBezTo>
                <a:cubicBezTo>
                  <a:pt x="464009" y="1296037"/>
                  <a:pt x="610877" y="1288926"/>
                  <a:pt x="655702" y="1291801"/>
                </a:cubicBezTo>
                <a:cubicBezTo>
                  <a:pt x="653235" y="1290438"/>
                  <a:pt x="650767" y="1289077"/>
                  <a:pt x="648299" y="1287715"/>
                </a:cubicBezTo>
                <a:cubicBezTo>
                  <a:pt x="603999" y="1260339"/>
                  <a:pt x="559107" y="1233035"/>
                  <a:pt x="531027" y="1193967"/>
                </a:cubicBezTo>
                <a:cubicBezTo>
                  <a:pt x="529741" y="1192462"/>
                  <a:pt x="529061" y="1191120"/>
                  <a:pt x="526433" y="1191913"/>
                </a:cubicBezTo>
                <a:cubicBezTo>
                  <a:pt x="503415" y="1199684"/>
                  <a:pt x="505590" y="1187083"/>
                  <a:pt x="504666" y="1177230"/>
                </a:cubicBezTo>
                <a:cubicBezTo>
                  <a:pt x="503726" y="1167141"/>
                  <a:pt x="499378" y="1159602"/>
                  <a:pt x="482307" y="1162618"/>
                </a:cubicBezTo>
                <a:cubicBezTo>
                  <a:pt x="481421" y="1162726"/>
                  <a:pt x="480226" y="1162633"/>
                  <a:pt x="479029" y="1162540"/>
                </a:cubicBezTo>
                <a:cubicBezTo>
                  <a:pt x="470949" y="1161859"/>
                  <a:pt x="444139" y="1138059"/>
                  <a:pt x="447663" y="1132649"/>
                </a:cubicBezTo>
                <a:cubicBezTo>
                  <a:pt x="455539" y="1120781"/>
                  <a:pt x="446335" y="1116439"/>
                  <a:pt x="438547" y="1110977"/>
                </a:cubicBezTo>
                <a:cubicBezTo>
                  <a:pt x="427656" y="1103517"/>
                  <a:pt x="416795" y="1096529"/>
                  <a:pt x="405343" y="1089612"/>
                </a:cubicBezTo>
                <a:cubicBezTo>
                  <a:pt x="394202" y="1082895"/>
                  <a:pt x="382794" y="1076684"/>
                  <a:pt x="371373" y="1070238"/>
                </a:cubicBezTo>
                <a:cubicBezTo>
                  <a:pt x="344889" y="1065616"/>
                  <a:pt x="318169" y="1061972"/>
                  <a:pt x="290358" y="1059884"/>
                </a:cubicBezTo>
                <a:cubicBezTo>
                  <a:pt x="269709" y="1058114"/>
                  <a:pt x="246624" y="1055453"/>
                  <a:pt x="235140" y="1029322"/>
                </a:cubicBezTo>
                <a:cubicBezTo>
                  <a:pt x="256895" y="1029771"/>
                  <a:pt x="278695" y="1030927"/>
                  <a:pt x="300494" y="1032083"/>
                </a:cubicBezTo>
                <a:cubicBezTo>
                  <a:pt x="279542" y="1020860"/>
                  <a:pt x="259181" y="1009565"/>
                  <a:pt x="239661" y="997457"/>
                </a:cubicBezTo>
                <a:cubicBezTo>
                  <a:pt x="223540" y="987309"/>
                  <a:pt x="210281" y="975391"/>
                  <a:pt x="204788" y="959211"/>
                </a:cubicBezTo>
                <a:cubicBezTo>
                  <a:pt x="203337" y="955117"/>
                  <a:pt x="202166" y="950750"/>
                  <a:pt x="207583" y="947009"/>
                </a:cubicBezTo>
                <a:cubicBezTo>
                  <a:pt x="213561" y="942727"/>
                  <a:pt x="218466" y="944980"/>
                  <a:pt x="223061" y="947033"/>
                </a:cubicBezTo>
                <a:cubicBezTo>
                  <a:pt x="242046" y="955410"/>
                  <a:pt x="261311" y="963516"/>
                  <a:pt x="280015" y="972164"/>
                </a:cubicBezTo>
                <a:cubicBezTo>
                  <a:pt x="304852" y="983629"/>
                  <a:pt x="329408" y="995365"/>
                  <a:pt x="353948" y="1006865"/>
                </a:cubicBezTo>
                <a:cubicBezTo>
                  <a:pt x="319294" y="981405"/>
                  <a:pt x="281290" y="959435"/>
                  <a:pt x="240466" y="939943"/>
                </a:cubicBezTo>
                <a:cubicBezTo>
                  <a:pt x="210990" y="925718"/>
                  <a:pt x="181514" y="911494"/>
                  <a:pt x="158812" y="891467"/>
                </a:cubicBezTo>
                <a:cubicBezTo>
                  <a:pt x="147166" y="881489"/>
                  <a:pt x="141336" y="869384"/>
                  <a:pt x="139551" y="855364"/>
                </a:cubicBezTo>
                <a:cubicBezTo>
                  <a:pt x="139312" y="851597"/>
                  <a:pt x="139634" y="847287"/>
                  <a:pt x="145731" y="844888"/>
                </a:cubicBezTo>
                <a:cubicBezTo>
                  <a:pt x="151843" y="842724"/>
                  <a:pt x="155581" y="845356"/>
                  <a:pt x="158154" y="848366"/>
                </a:cubicBezTo>
                <a:cubicBezTo>
                  <a:pt x="161052" y="851811"/>
                  <a:pt x="164496" y="854479"/>
                  <a:pt x="169370" y="856260"/>
                </a:cubicBezTo>
                <a:cubicBezTo>
                  <a:pt x="212096" y="872913"/>
                  <a:pt x="249775" y="894448"/>
                  <a:pt x="288295" y="915169"/>
                </a:cubicBezTo>
                <a:cubicBezTo>
                  <a:pt x="343452" y="944788"/>
                  <a:pt x="397769" y="975222"/>
                  <a:pt x="462694" y="994643"/>
                </a:cubicBezTo>
                <a:cubicBezTo>
                  <a:pt x="487260" y="1001870"/>
                  <a:pt x="512622" y="1007575"/>
                  <a:pt x="531910" y="1006664"/>
                </a:cubicBezTo>
                <a:cubicBezTo>
                  <a:pt x="460990" y="972547"/>
                  <a:pt x="394087" y="936046"/>
                  <a:pt x="333940" y="893507"/>
                </a:cubicBezTo>
                <a:cubicBezTo>
                  <a:pt x="273173" y="850568"/>
                  <a:pt x="219876" y="803403"/>
                  <a:pt x="181443" y="746608"/>
                </a:cubicBezTo>
                <a:cubicBezTo>
                  <a:pt x="177494" y="740681"/>
                  <a:pt x="175038" y="734810"/>
                  <a:pt x="162678" y="737018"/>
                </a:cubicBezTo>
                <a:cubicBezTo>
                  <a:pt x="157082" y="737933"/>
                  <a:pt x="155070" y="734381"/>
                  <a:pt x="156307" y="730435"/>
                </a:cubicBezTo>
                <a:cubicBezTo>
                  <a:pt x="164051" y="702450"/>
                  <a:pt x="145532" y="687373"/>
                  <a:pt x="117227" y="677515"/>
                </a:cubicBezTo>
                <a:cubicBezTo>
                  <a:pt x="108392" y="674314"/>
                  <a:pt x="107546" y="670384"/>
                  <a:pt x="113655" y="663474"/>
                </a:cubicBezTo>
                <a:cubicBezTo>
                  <a:pt x="121976" y="653926"/>
                  <a:pt x="120506" y="644851"/>
                  <a:pt x="115226" y="636712"/>
                </a:cubicBezTo>
                <a:cubicBezTo>
                  <a:pt x="112224" y="631619"/>
                  <a:pt x="108350" y="626868"/>
                  <a:pt x="105067" y="622046"/>
                </a:cubicBezTo>
                <a:cubicBezTo>
                  <a:pt x="102790" y="619000"/>
                  <a:pt x="99022" y="615897"/>
                  <a:pt x="104113" y="611722"/>
                </a:cubicBezTo>
                <a:cubicBezTo>
                  <a:pt x="108939" y="608053"/>
                  <a:pt x="114081" y="609328"/>
                  <a:pt x="118895" y="610169"/>
                </a:cubicBezTo>
                <a:cubicBezTo>
                  <a:pt x="142040" y="613772"/>
                  <a:pt x="156094" y="624170"/>
                  <a:pt x="163095" y="640642"/>
                </a:cubicBezTo>
                <a:cubicBezTo>
                  <a:pt x="168334" y="652819"/>
                  <a:pt x="173104" y="652953"/>
                  <a:pt x="185766" y="641454"/>
                </a:cubicBezTo>
                <a:cubicBezTo>
                  <a:pt x="195327" y="632704"/>
                  <a:pt x="204232" y="632337"/>
                  <a:pt x="212892" y="637457"/>
                </a:cubicBezTo>
                <a:cubicBezTo>
                  <a:pt x="217516" y="639981"/>
                  <a:pt x="220444" y="643897"/>
                  <a:pt x="223932" y="647271"/>
                </a:cubicBezTo>
                <a:cubicBezTo>
                  <a:pt x="241420" y="664845"/>
                  <a:pt x="259762" y="681841"/>
                  <a:pt x="287167" y="691571"/>
                </a:cubicBezTo>
                <a:cubicBezTo>
                  <a:pt x="299355" y="696027"/>
                  <a:pt x="312354" y="699197"/>
                  <a:pt x="330380" y="692506"/>
                </a:cubicBezTo>
                <a:cubicBezTo>
                  <a:pt x="318517" y="688486"/>
                  <a:pt x="306954" y="689175"/>
                  <a:pt x="296172" y="688108"/>
                </a:cubicBezTo>
                <a:cubicBezTo>
                  <a:pt x="285390" y="687041"/>
                  <a:pt x="279539" y="683953"/>
                  <a:pt x="286974" y="674512"/>
                </a:cubicBezTo>
                <a:cubicBezTo>
                  <a:pt x="291105" y="669267"/>
                  <a:pt x="290555" y="665301"/>
                  <a:pt x="286166" y="661798"/>
                </a:cubicBezTo>
                <a:cubicBezTo>
                  <a:pt x="272052" y="650459"/>
                  <a:pt x="264416" y="633352"/>
                  <a:pt x="236268" y="635338"/>
                </a:cubicBezTo>
                <a:cubicBezTo>
                  <a:pt x="234792" y="635517"/>
                  <a:pt x="233255" y="634754"/>
                  <a:pt x="231734" y="634225"/>
                </a:cubicBezTo>
                <a:cubicBezTo>
                  <a:pt x="225957" y="632316"/>
                  <a:pt x="219575" y="630241"/>
                  <a:pt x="221253" y="623870"/>
                </a:cubicBezTo>
                <a:cubicBezTo>
                  <a:pt x="223227" y="617462"/>
                  <a:pt x="230816" y="615119"/>
                  <a:pt x="237564" y="613590"/>
                </a:cubicBezTo>
                <a:cubicBezTo>
                  <a:pt x="254884" y="609831"/>
                  <a:pt x="268844" y="614072"/>
                  <a:pt x="282259" y="619091"/>
                </a:cubicBezTo>
                <a:cubicBezTo>
                  <a:pt x="314893" y="631509"/>
                  <a:pt x="342201" y="649080"/>
                  <a:pt x="370630" y="665566"/>
                </a:cubicBezTo>
                <a:cubicBezTo>
                  <a:pt x="413275" y="690295"/>
                  <a:pt x="451153" y="719635"/>
                  <a:pt x="498017" y="740532"/>
                </a:cubicBezTo>
                <a:cubicBezTo>
                  <a:pt x="637369" y="802423"/>
                  <a:pt x="774774" y="866448"/>
                  <a:pt x="918036" y="924307"/>
                </a:cubicBezTo>
                <a:cubicBezTo>
                  <a:pt x="970882" y="945666"/>
                  <a:pt x="1024819" y="965469"/>
                  <a:pt x="1079304" y="984494"/>
                </a:cubicBezTo>
                <a:cubicBezTo>
                  <a:pt x="1079509" y="983045"/>
                  <a:pt x="1079744" y="982067"/>
                  <a:pt x="1079935" y="980383"/>
                </a:cubicBezTo>
                <a:cubicBezTo>
                  <a:pt x="1079860" y="979206"/>
                  <a:pt x="1079770" y="977793"/>
                  <a:pt x="1079695" y="976616"/>
                </a:cubicBezTo>
                <a:cubicBezTo>
                  <a:pt x="1041139" y="964679"/>
                  <a:pt x="1003098" y="951491"/>
                  <a:pt x="966178" y="937219"/>
                </a:cubicBezTo>
                <a:cubicBezTo>
                  <a:pt x="875541" y="901932"/>
                  <a:pt x="791930" y="860100"/>
                  <a:pt x="720106" y="807112"/>
                </a:cubicBezTo>
                <a:cubicBezTo>
                  <a:pt x="714181" y="802848"/>
                  <a:pt x="707904" y="802421"/>
                  <a:pt x="698823" y="804708"/>
                </a:cubicBezTo>
                <a:cubicBezTo>
                  <a:pt x="669544" y="812288"/>
                  <a:pt x="659939" y="806334"/>
                  <a:pt x="664513" y="784663"/>
                </a:cubicBezTo>
                <a:cubicBezTo>
                  <a:pt x="665660" y="779304"/>
                  <a:pt x="665686" y="775031"/>
                  <a:pt x="660380" y="771165"/>
                </a:cubicBezTo>
                <a:cubicBezTo>
                  <a:pt x="636661" y="753871"/>
                  <a:pt x="611807" y="737427"/>
                  <a:pt x="584959" y="722409"/>
                </a:cubicBezTo>
                <a:cubicBezTo>
                  <a:pt x="535282" y="694735"/>
                  <a:pt x="482226" y="670082"/>
                  <a:pt x="435649" y="639659"/>
                </a:cubicBezTo>
                <a:cubicBezTo>
                  <a:pt x="421965" y="630403"/>
                  <a:pt x="411440" y="619340"/>
                  <a:pt x="404944" y="606128"/>
                </a:cubicBezTo>
                <a:cubicBezTo>
                  <a:pt x="402872" y="601635"/>
                  <a:pt x="401613" y="595856"/>
                  <a:pt x="408476" y="591466"/>
                </a:cubicBezTo>
                <a:cubicBezTo>
                  <a:pt x="415044" y="587111"/>
                  <a:pt x="420320" y="590506"/>
                  <a:pt x="425225" y="592759"/>
                </a:cubicBezTo>
                <a:cubicBezTo>
                  <a:pt x="445746" y="601899"/>
                  <a:pt x="466578" y="611238"/>
                  <a:pt x="487115" y="620614"/>
                </a:cubicBezTo>
                <a:cubicBezTo>
                  <a:pt x="507947" y="629954"/>
                  <a:pt x="528514" y="639800"/>
                  <a:pt x="550277" y="649738"/>
                </a:cubicBezTo>
                <a:cubicBezTo>
                  <a:pt x="551408" y="644145"/>
                  <a:pt x="546904" y="643504"/>
                  <a:pt x="544421" y="641907"/>
                </a:cubicBezTo>
                <a:cubicBezTo>
                  <a:pt x="509355" y="619344"/>
                  <a:pt x="471190" y="599529"/>
                  <a:pt x="431905" y="580799"/>
                </a:cubicBezTo>
                <a:cubicBezTo>
                  <a:pt x="401512" y="566211"/>
                  <a:pt x="371947" y="550574"/>
                  <a:pt x="351177" y="528177"/>
                </a:cubicBezTo>
                <a:cubicBezTo>
                  <a:pt x="343180" y="519419"/>
                  <a:pt x="338696" y="509759"/>
                  <a:pt x="339749" y="498244"/>
                </a:cubicBezTo>
                <a:cubicBezTo>
                  <a:pt x="340115" y="494641"/>
                  <a:pt x="340481" y="491037"/>
                  <a:pt x="346313" y="489145"/>
                </a:cubicBezTo>
                <a:cubicBezTo>
                  <a:pt x="350979" y="487631"/>
                  <a:pt x="354067" y="489392"/>
                  <a:pt x="356579" y="491460"/>
                </a:cubicBezTo>
                <a:cubicBezTo>
                  <a:pt x="360984" y="495197"/>
                  <a:pt x="365388" y="498934"/>
                  <a:pt x="371505" y="501516"/>
                </a:cubicBezTo>
                <a:cubicBezTo>
                  <a:pt x="408203" y="517000"/>
                  <a:pt x="442659" y="534654"/>
                  <a:pt x="476275" y="553122"/>
                </a:cubicBezTo>
                <a:cubicBezTo>
                  <a:pt x="531461" y="583213"/>
                  <a:pt x="586103" y="614082"/>
                  <a:pt x="649952" y="635294"/>
                </a:cubicBezTo>
                <a:cubicBezTo>
                  <a:pt x="673972" y="643298"/>
                  <a:pt x="698805" y="650018"/>
                  <a:pt x="727161" y="651328"/>
                </a:cubicBezTo>
                <a:cubicBezTo>
                  <a:pt x="726126" y="649081"/>
                  <a:pt x="724263" y="647883"/>
                  <a:pt x="722417" y="646921"/>
                </a:cubicBezTo>
                <a:cubicBezTo>
                  <a:pt x="660627" y="615969"/>
                  <a:pt x="600830" y="583590"/>
                  <a:pt x="546079" y="546328"/>
                </a:cubicBezTo>
                <a:cubicBezTo>
                  <a:pt x="478576" y="500409"/>
                  <a:pt x="420223" y="448637"/>
                  <a:pt x="378182" y="386585"/>
                </a:cubicBezTo>
                <a:cubicBezTo>
                  <a:pt x="376229" y="383975"/>
                  <a:pt x="374884" y="381528"/>
                  <a:pt x="370158" y="382100"/>
                </a:cubicBezTo>
                <a:cubicBezTo>
                  <a:pt x="358064" y="383802"/>
                  <a:pt x="356583" y="379236"/>
                  <a:pt x="357861" y="371252"/>
                </a:cubicBezTo>
                <a:cubicBezTo>
                  <a:pt x="361373" y="351608"/>
                  <a:pt x="352380" y="336565"/>
                  <a:pt x="331313" y="328203"/>
                </a:cubicBezTo>
                <a:cubicBezTo>
                  <a:pt x="316037" y="321986"/>
                  <a:pt x="303183" y="316425"/>
                  <a:pt x="319354" y="299282"/>
                </a:cubicBezTo>
                <a:cubicBezTo>
                  <a:pt x="323265" y="295249"/>
                  <a:pt x="321459" y="290249"/>
                  <a:pt x="319682" y="285719"/>
                </a:cubicBezTo>
                <a:cubicBezTo>
                  <a:pt x="317166" y="278905"/>
                  <a:pt x="312080" y="273828"/>
                  <a:pt x="306391" y="268585"/>
                </a:cubicBezTo>
                <a:cubicBezTo>
                  <a:pt x="303227" y="265647"/>
                  <a:pt x="299399" y="261602"/>
                  <a:pt x="303294" y="257334"/>
                </a:cubicBezTo>
                <a:cubicBezTo>
                  <a:pt x="307735" y="252289"/>
                  <a:pt x="314131" y="254598"/>
                  <a:pt x="319242" y="255403"/>
                </a:cubicBezTo>
                <a:cubicBezTo>
                  <a:pt x="342683" y="258970"/>
                  <a:pt x="357062" y="269803"/>
                  <a:pt x="364093" y="286745"/>
                </a:cubicBezTo>
                <a:cubicBezTo>
                  <a:pt x="368651" y="297582"/>
                  <a:pt x="374307" y="297608"/>
                  <a:pt x="385301" y="287973"/>
                </a:cubicBezTo>
                <a:cubicBezTo>
                  <a:pt x="397712" y="277216"/>
                  <a:pt x="408079" y="276436"/>
                  <a:pt x="417598" y="285722"/>
                </a:cubicBezTo>
                <a:cubicBezTo>
                  <a:pt x="425226" y="293339"/>
                  <a:pt x="431406" y="301607"/>
                  <a:pt x="440155" y="308139"/>
                </a:cubicBezTo>
                <a:cubicBezTo>
                  <a:pt x="463623" y="326175"/>
                  <a:pt x="485720" y="346039"/>
                  <a:pt x="534406" y="339430"/>
                </a:cubicBezTo>
                <a:cubicBezTo>
                  <a:pt x="520872" y="332528"/>
                  <a:pt x="507316" y="334645"/>
                  <a:pt x="495633" y="333450"/>
                </a:cubicBezTo>
                <a:cubicBezTo>
                  <a:pt x="487244" y="332567"/>
                  <a:pt x="478750" y="330037"/>
                  <a:pt x="486289" y="322243"/>
                </a:cubicBezTo>
                <a:cubicBezTo>
                  <a:pt x="494951" y="313365"/>
                  <a:pt x="489365" y="309771"/>
                  <a:pt x="484000" y="304964"/>
                </a:cubicBezTo>
                <a:cubicBezTo>
                  <a:pt x="471673" y="293645"/>
                  <a:pt x="461604" y="280392"/>
                  <a:pt x="436911" y="280536"/>
                </a:cubicBezTo>
                <a:cubicBezTo>
                  <a:pt x="433041" y="280530"/>
                  <a:pt x="429923" y="278297"/>
                  <a:pt x="426865" y="277007"/>
                </a:cubicBezTo>
                <a:cubicBezTo>
                  <a:pt x="422581" y="275154"/>
                  <a:pt x="418872" y="272993"/>
                  <a:pt x="420654" y="268269"/>
                </a:cubicBezTo>
                <a:cubicBezTo>
                  <a:pt x="422468" y="264016"/>
                  <a:pt x="426748" y="261125"/>
                  <a:pt x="432329" y="259975"/>
                </a:cubicBezTo>
                <a:cubicBezTo>
                  <a:pt x="437320" y="258895"/>
                  <a:pt x="442621" y="258016"/>
                  <a:pt x="447672" y="257879"/>
                </a:cubicBezTo>
                <a:cubicBezTo>
                  <a:pt x="470223" y="256809"/>
                  <a:pt x="486254" y="265543"/>
                  <a:pt x="502242" y="273572"/>
                </a:cubicBezTo>
                <a:cubicBezTo>
                  <a:pt x="558179" y="301436"/>
                  <a:pt x="607891" y="334326"/>
                  <a:pt x="659874" y="365516"/>
                </a:cubicBezTo>
                <a:cubicBezTo>
                  <a:pt x="711842" y="396471"/>
                  <a:pt x="772192" y="418818"/>
                  <a:pt x="829177" y="444421"/>
                </a:cubicBezTo>
                <a:cubicBezTo>
                  <a:pt x="960626" y="503711"/>
                  <a:pt x="1092650" y="562693"/>
                  <a:pt x="1231903" y="613682"/>
                </a:cubicBezTo>
                <a:cubicBezTo>
                  <a:pt x="1368099" y="663381"/>
                  <a:pt x="1823141" y="686561"/>
                  <a:pt x="1911736" y="685084"/>
                </a:cubicBezTo>
                <a:cubicBezTo>
                  <a:pt x="2024994" y="682992"/>
                  <a:pt x="2291986" y="655399"/>
                  <a:pt x="2564313" y="632143"/>
                </a:cubicBezTo>
                <a:cubicBezTo>
                  <a:pt x="2595089" y="629364"/>
                  <a:pt x="2625288" y="626893"/>
                  <a:pt x="2657304" y="624913"/>
                </a:cubicBezTo>
                <a:cubicBezTo>
                  <a:pt x="3564401" y="568191"/>
                  <a:pt x="4203594" y="276765"/>
                  <a:pt x="4235818" y="259339"/>
                </a:cubicBezTo>
                <a:cubicBezTo>
                  <a:pt x="4287616" y="231474"/>
                  <a:pt x="4460006" y="176429"/>
                  <a:pt x="4460331" y="176864"/>
                </a:cubicBezTo>
                <a:cubicBezTo>
                  <a:pt x="4464175" y="181144"/>
                  <a:pt x="4483735" y="184529"/>
                  <a:pt x="4499578" y="186791"/>
                </a:cubicBezTo>
                <a:lnTo>
                  <a:pt x="4514640" y="188841"/>
                </a:lnTo>
                <a:lnTo>
                  <a:pt x="4516523" y="189988"/>
                </a:lnTo>
                <a:cubicBezTo>
                  <a:pt x="4522035" y="190091"/>
                  <a:pt x="4521760" y="189857"/>
                  <a:pt x="4518126" y="189316"/>
                </a:cubicBezTo>
                <a:lnTo>
                  <a:pt x="4514640" y="188841"/>
                </a:lnTo>
                <a:lnTo>
                  <a:pt x="4511569" y="186970"/>
                </a:lnTo>
                <a:cubicBezTo>
                  <a:pt x="4510788" y="185226"/>
                  <a:pt x="4510719" y="182981"/>
                  <a:pt x="4510888" y="180943"/>
                </a:cubicBezTo>
                <a:cubicBezTo>
                  <a:pt x="4511690" y="170169"/>
                  <a:pt x="4517648" y="160906"/>
                  <a:pt x="4531865" y="155151"/>
                </a:cubicBezTo>
                <a:cubicBezTo>
                  <a:pt x="4545507" y="149703"/>
                  <a:pt x="4559473" y="144689"/>
                  <a:pt x="4573441" y="139676"/>
                </a:cubicBezTo>
                <a:cubicBezTo>
                  <a:pt x="4585075" y="135420"/>
                  <a:pt x="4593048" y="134454"/>
                  <a:pt x="4594964" y="145847"/>
                </a:cubicBezTo>
                <a:cubicBezTo>
                  <a:pt x="4596879" y="157242"/>
                  <a:pt x="4613452" y="160454"/>
                  <a:pt x="4623059" y="152410"/>
                </a:cubicBezTo>
                <a:cubicBezTo>
                  <a:pt x="4660632" y="120811"/>
                  <a:pt x="4705757" y="95654"/>
                  <a:pt x="4748356" y="68192"/>
                </a:cubicBezTo>
                <a:cubicBezTo>
                  <a:pt x="4778098" y="49168"/>
                  <a:pt x="4809406" y="31378"/>
                  <a:pt x="4833812" y="8017"/>
                </a:cubicBezTo>
                <a:cubicBezTo>
                  <a:pt x="4838299" y="3678"/>
                  <a:pt x="4842399" y="-2039"/>
                  <a:pt x="4850908" y="727"/>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C9FA948A-114E-1C7D-5FC9-26FD6DCC484A}"/>
              </a:ext>
            </a:extLst>
          </p:cNvPr>
          <p:cNvSpPr>
            <a:spLocks noGrp="1"/>
          </p:cNvSpPr>
          <p:nvPr>
            <p:ph type="title"/>
          </p:nvPr>
        </p:nvSpPr>
        <p:spPr>
          <a:xfrm>
            <a:off x="1000941" y="685801"/>
            <a:ext cx="3494859" cy="5491162"/>
          </a:xfrm>
        </p:spPr>
        <p:txBody>
          <a:bodyPr>
            <a:normAutofit/>
          </a:bodyPr>
          <a:lstStyle/>
          <a:p>
            <a:r>
              <a:rPr lang="en-US"/>
              <a:t>Advanced Directives and Power of Attorney</a:t>
            </a:r>
          </a:p>
        </p:txBody>
      </p:sp>
      <p:graphicFrame>
        <p:nvGraphicFramePr>
          <p:cNvPr id="19" name="Content Placeholder 2">
            <a:extLst>
              <a:ext uri="{FF2B5EF4-FFF2-40B4-BE49-F238E27FC236}">
                <a16:creationId xmlns:a16="http://schemas.microsoft.com/office/drawing/2014/main" id="{045EFB7F-F938-00BC-15A4-82E57741C160}"/>
              </a:ext>
            </a:extLst>
          </p:cNvPr>
          <p:cNvGraphicFramePr>
            <a:graphicFrameLocks noGrp="1"/>
          </p:cNvGraphicFramePr>
          <p:nvPr>
            <p:ph idx="1"/>
            <p:extLst>
              <p:ext uri="{D42A27DB-BD31-4B8C-83A1-F6EECF244321}">
                <p14:modId xmlns:p14="http://schemas.microsoft.com/office/powerpoint/2010/main" val="2717359074"/>
              </p:ext>
            </p:extLst>
          </p:nvPr>
        </p:nvGraphicFramePr>
        <p:xfrm>
          <a:off x="4702547" y="838199"/>
          <a:ext cx="6651253" cy="53387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42230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350</TotalTime>
  <Words>1364</Words>
  <Application>Microsoft Office PowerPoint</Application>
  <PresentationFormat>Widescreen</PresentationFormat>
  <Paragraphs>113</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Aptos</vt:lpstr>
      <vt:lpstr>Aptos Display</vt:lpstr>
      <vt:lpstr>Arial</vt:lpstr>
      <vt:lpstr>Calibri</vt:lpstr>
      <vt:lpstr>Times New Roman</vt:lpstr>
      <vt:lpstr>Office Theme</vt:lpstr>
      <vt:lpstr> Helping Family and Loved Ones Make Decisions</vt:lpstr>
      <vt:lpstr>Legal Disclaimer:</vt:lpstr>
      <vt:lpstr>Helping Family and Loved Ones Make Decisions</vt:lpstr>
      <vt:lpstr>PowerPoint Presentation</vt:lpstr>
      <vt:lpstr>The Toolbox</vt:lpstr>
      <vt:lpstr>Supported Decision-Making in Delaware</vt:lpstr>
      <vt:lpstr>Surrogate Decision-Maker</vt:lpstr>
      <vt:lpstr>Representative Payee/Social Security Benefits</vt:lpstr>
      <vt:lpstr>Advanced Directives and Power of Attorney</vt:lpstr>
      <vt:lpstr>Advanced Health Care Directives, and Durable Powers of Attorney</vt:lpstr>
      <vt:lpstr>Advanced Health Care Directive</vt:lpstr>
      <vt:lpstr>Durable Power of Attorney</vt:lpstr>
      <vt:lpstr>If Guardianship is Necessary</vt:lpstr>
      <vt:lpstr>Talking to your loved one about support…</vt:lpstr>
      <vt:lpstr>RESOURCES:</vt:lpstr>
      <vt:lpstr>Department of Health and Social Services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McFassel, Alexandra (Courts)</dc:creator>
  <cp:lastModifiedBy>McFassel, Alexandra (Courts)</cp:lastModifiedBy>
  <cp:revision>16</cp:revision>
  <cp:lastPrinted>2025-10-14T17:46:41Z</cp:lastPrinted>
  <dcterms:created xsi:type="dcterms:W3CDTF">2025-08-12T20:03:12Z</dcterms:created>
  <dcterms:modified xsi:type="dcterms:W3CDTF">2025-10-15T18:51:05Z</dcterms:modified>
</cp:coreProperties>
</file>